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70" r:id="rId15"/>
    <p:sldId id="268" r:id="rId16"/>
    <p:sldId id="269" r:id="rId17"/>
    <p:sldId id="273" r:id="rId18"/>
    <p:sldId id="274" r:id="rId19"/>
    <p:sldId id="279" r:id="rId20"/>
    <p:sldId id="275" r:id="rId21"/>
    <p:sldId id="276" r:id="rId22"/>
    <p:sldId id="277" r:id="rId23"/>
    <p:sldId id="281" r:id="rId24"/>
    <p:sldId id="280" r:id="rId25"/>
    <p:sldId id="282" r:id="rId26"/>
    <p:sldId id="287" r:id="rId27"/>
    <p:sldId id="285" r:id="rId28"/>
    <p:sldId id="283" r:id="rId29"/>
    <p:sldId id="284" r:id="rId30"/>
    <p:sldId id="288" r:id="rId31"/>
    <p:sldId id="286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86" autoAdjust="0"/>
  </p:normalViewPr>
  <p:slideViewPr>
    <p:cSldViewPr>
      <p:cViewPr>
        <p:scale>
          <a:sx n="100" d="100"/>
          <a:sy n="100" d="100"/>
        </p:scale>
        <p:origin x="-1944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52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21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74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91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8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2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73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93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33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6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22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6B504-77A7-4308-B5B8-1D9EE1BA2F85}" type="datetimeFigureOut">
              <a:rPr kumimoji="1" lang="ja-JP" altLang="en-US" smtClean="0"/>
              <a:t>2013/8/23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45752-3648-44BA-9377-99E0EA06B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904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8800" b="1" dirty="0"/>
              <a:t>レイトレ合宿</a:t>
            </a:r>
            <a:endParaRPr kumimoji="1" lang="ja-JP" altLang="en-US" sz="8800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2013/8/25</a:t>
            </a:r>
          </a:p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ole(@h013)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1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三次元復元システム </a:t>
            </a:r>
            <a:r>
              <a:rPr kumimoji="1" lang="en-US" altLang="ja-JP" dirty="0" smtClean="0"/>
              <a:t>“3DR”</a:t>
            </a:r>
            <a:endParaRPr kumimoji="1" lang="ja-JP" altLang="en-US" dirty="0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86" y="5157192"/>
            <a:ext cx="1068673" cy="116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97" y="2153419"/>
            <a:ext cx="509361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8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三次元復元システム </a:t>
            </a:r>
            <a:r>
              <a:rPr kumimoji="1" lang="en-US" altLang="ja-JP" dirty="0" smtClean="0"/>
              <a:t>“3DR”</a:t>
            </a:r>
            <a:endParaRPr kumimoji="1" lang="ja-JP" altLang="en-US" dirty="0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86" y="5157192"/>
            <a:ext cx="1068673" cy="116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65659" y="2708920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マルチビューステレオによる三次元復元</a:t>
            </a:r>
            <a:endParaRPr lang="en-US" altLang="ja-JP" sz="3600" b="1" dirty="0" smtClean="0"/>
          </a:p>
          <a:p>
            <a:pPr algn="ctr"/>
            <a:r>
              <a:rPr lang="en-US" altLang="ja-JP" sz="2800" b="1" dirty="0" err="1" smtClean="0">
                <a:solidFill>
                  <a:schemeClr val="tx1">
                    <a:lumMod val="65000"/>
                  </a:schemeClr>
                </a:solidFill>
              </a:rPr>
              <a:t>VisualSFM</a:t>
            </a:r>
            <a:r>
              <a:rPr lang="en-US" altLang="ja-JP" sz="2800" b="1" dirty="0" smtClean="0">
                <a:solidFill>
                  <a:schemeClr val="tx1">
                    <a:lumMod val="65000"/>
                  </a:schemeClr>
                </a:solidFill>
              </a:rPr>
              <a:t> + CMPMVS</a:t>
            </a:r>
            <a:endParaRPr lang="en-US" altLang="ja-JP" sz="20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092" y="6093296"/>
            <a:ext cx="504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http://homes.cs.washington.edu/~ccwu/vsfm</a:t>
            </a:r>
            <a:r>
              <a:rPr lang="en-US" altLang="ja-JP" dirty="0" smtClean="0"/>
              <a:t>/</a:t>
            </a:r>
          </a:p>
          <a:p>
            <a:r>
              <a:rPr lang="en-US" altLang="ja-JP" dirty="0"/>
              <a:t>http://ptak.felk.cvut.cz/sfmservice/?menu=cmpmvs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40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三次元復元システム </a:t>
            </a:r>
            <a:r>
              <a:rPr kumimoji="1" lang="en-US" altLang="ja-JP" dirty="0" smtClean="0"/>
              <a:t>“3DR”</a:t>
            </a:r>
            <a:endParaRPr kumimoji="1" lang="ja-JP" altLang="en-US" dirty="0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86" y="5157192"/>
            <a:ext cx="1068673" cy="116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16074"/>
            <a:ext cx="4296404" cy="274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右矢印 7"/>
          <p:cNvSpPr/>
          <p:nvPr/>
        </p:nvSpPr>
        <p:spPr>
          <a:xfrm>
            <a:off x="4528567" y="3290553"/>
            <a:ext cx="770789" cy="99216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2267" y="524190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写真たくさん</a:t>
            </a:r>
            <a:endParaRPr kumimoji="1" lang="ja-JP" altLang="en-US" sz="32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42785" y="486480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カメラ位置推定</a:t>
            </a:r>
            <a:endParaRPr kumimoji="1" lang="ja-JP" altLang="en-US" sz="32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420124" y="3189066"/>
            <a:ext cx="3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b="1" dirty="0" err="1" smtClean="0"/>
              <a:t>VisualSFM</a:t>
            </a:r>
            <a:endParaRPr lang="en-US" altLang="ja-JP" sz="3600" b="1" dirty="0" smtClean="0"/>
          </a:p>
          <a:p>
            <a:pPr algn="ctr"/>
            <a:r>
              <a:rPr lang="en-US" altLang="ja-JP" sz="2800" b="1" dirty="0" smtClean="0">
                <a:solidFill>
                  <a:schemeClr val="tx1">
                    <a:lumMod val="65000"/>
                  </a:schemeClr>
                </a:solidFill>
              </a:rPr>
              <a:t>Structure from motion</a:t>
            </a:r>
            <a:endParaRPr lang="en-US" altLang="ja-JP" sz="16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5416103" y="2752205"/>
            <a:ext cx="3658969" cy="2009898"/>
          </a:xfrm>
          <a:prstGeom prst="roundRect">
            <a:avLst>
              <a:gd name="adj" fmla="val 5014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58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三次元復元システム </a:t>
            </a:r>
            <a:r>
              <a:rPr kumimoji="1" lang="en-US" altLang="ja-JP" dirty="0" smtClean="0"/>
              <a:t>“3DR”</a:t>
            </a:r>
            <a:endParaRPr kumimoji="1" lang="ja-JP" altLang="en-US" dirty="0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86" y="5157192"/>
            <a:ext cx="1068673" cy="116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矢印 6"/>
          <p:cNvSpPr/>
          <p:nvPr/>
        </p:nvSpPr>
        <p:spPr>
          <a:xfrm>
            <a:off x="4251506" y="3290553"/>
            <a:ext cx="770789" cy="992160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125388" y="3205495"/>
            <a:ext cx="3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b="1" dirty="0" smtClean="0"/>
              <a:t>CMPVMS</a:t>
            </a:r>
          </a:p>
          <a:p>
            <a:pPr algn="ctr"/>
            <a:r>
              <a:rPr lang="en-US" altLang="ja-JP" sz="2800" b="1" dirty="0" smtClean="0">
                <a:solidFill>
                  <a:schemeClr val="tx1">
                    <a:lumMod val="65000"/>
                  </a:schemeClr>
                </a:solidFill>
              </a:rPr>
              <a:t>Multi-view stereo</a:t>
            </a:r>
            <a:endParaRPr lang="en-US" altLang="ja-JP" sz="12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907184" y="486480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三次元復元</a:t>
            </a:r>
            <a:endParaRPr kumimoji="1" lang="ja-JP" altLang="en-US" sz="32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84724" y="3218545"/>
            <a:ext cx="3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b="1" dirty="0" err="1" smtClean="0"/>
              <a:t>VisualSFM</a:t>
            </a:r>
            <a:endParaRPr lang="en-US" altLang="ja-JP" sz="3600" b="1" dirty="0" smtClean="0"/>
          </a:p>
          <a:p>
            <a:pPr algn="ctr"/>
            <a:r>
              <a:rPr lang="en-US" altLang="ja-JP" sz="2800" b="1" dirty="0" smtClean="0">
                <a:solidFill>
                  <a:schemeClr val="tx1">
                    <a:lumMod val="65000"/>
                  </a:schemeClr>
                </a:solidFill>
              </a:rPr>
              <a:t>Structure from motion</a:t>
            </a:r>
            <a:endParaRPr lang="en-US" altLang="ja-JP" sz="16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380703" y="2781684"/>
            <a:ext cx="3658969" cy="2009898"/>
          </a:xfrm>
          <a:prstGeom prst="roundRect">
            <a:avLst>
              <a:gd name="adj" fmla="val 5014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5162844" y="2782453"/>
            <a:ext cx="3658969" cy="2009898"/>
          </a:xfrm>
          <a:prstGeom prst="roundRect">
            <a:avLst>
              <a:gd name="adj" fmla="val 5014"/>
            </a:avLst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729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三次元復元システム </a:t>
            </a:r>
            <a:r>
              <a:rPr kumimoji="1" lang="en-US" altLang="ja-JP" dirty="0" smtClean="0"/>
              <a:t>“3DR”</a:t>
            </a:r>
            <a:endParaRPr kumimoji="1" lang="ja-JP" altLang="en-US" dirty="0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86" y="5157192"/>
            <a:ext cx="1068673" cy="116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637217" cy="512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5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三次元復元システム </a:t>
            </a:r>
            <a:r>
              <a:rPr kumimoji="1" lang="en-US" altLang="ja-JP" dirty="0" smtClean="0"/>
              <a:t>“3DR”</a:t>
            </a:r>
            <a:endParaRPr kumimoji="1" lang="ja-JP" altLang="en-US" dirty="0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86" y="5157192"/>
            <a:ext cx="1068673" cy="116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62" y="1484784"/>
            <a:ext cx="7882106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0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三次元復元システム </a:t>
            </a:r>
            <a:r>
              <a:rPr kumimoji="1" lang="en-US" altLang="ja-JP" dirty="0" smtClean="0"/>
              <a:t>“3DR”</a:t>
            </a:r>
            <a:endParaRPr kumimoji="1" lang="ja-JP" altLang="en-US" dirty="0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86" y="5157192"/>
            <a:ext cx="1068673" cy="116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76" y="1484784"/>
            <a:ext cx="7882105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6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4499992" y="2692968"/>
            <a:ext cx="1790130" cy="23042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“</a:t>
            </a:r>
            <a:r>
              <a:rPr kumimoji="1" lang="en-US" altLang="ja-JP" b="1" dirty="0" err="1" smtClean="0"/>
              <a:t>akari</a:t>
            </a:r>
            <a:r>
              <a:rPr kumimoji="1" lang="en-US" altLang="ja-JP" b="1" dirty="0" smtClean="0"/>
              <a:t>” </a:t>
            </a:r>
            <a:r>
              <a:rPr kumimoji="1" lang="ja-JP" altLang="en-US" b="1" dirty="0" smtClean="0"/>
              <a:t>ワークフロー</a:t>
            </a:r>
            <a:endParaRPr kumimoji="1" lang="ja-JP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631" y="1484784"/>
            <a:ext cx="1917727" cy="175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87" y="2721110"/>
            <a:ext cx="810014" cy="104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7" y="3976461"/>
            <a:ext cx="3571838" cy="212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61" y="5589240"/>
            <a:ext cx="929674" cy="101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56992"/>
            <a:ext cx="1757908" cy="92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51520" y="1412776"/>
            <a:ext cx="4032448" cy="51924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77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6419725" cy="361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9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73671" y="3068960"/>
            <a:ext cx="8928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b="1" dirty="0"/>
              <a:t>入力</a:t>
            </a:r>
            <a:endParaRPr lang="en-US" altLang="ja-JP" sz="44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2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229600" cy="1143000"/>
          </a:xfrm>
        </p:spPr>
        <p:txBody>
          <a:bodyPr>
            <a:noAutofit/>
          </a:bodyPr>
          <a:lstStyle/>
          <a:p>
            <a:r>
              <a:rPr kumimoji="1" lang="ja-JP" altLang="en-US" sz="5400" b="1" dirty="0" smtClean="0"/>
              <a:t>物理ベースレンダリング</a:t>
            </a:r>
            <a:r>
              <a:rPr kumimoji="1" lang="en-US" altLang="ja-JP" sz="5400" b="1" dirty="0" smtClean="0"/>
              <a:t/>
            </a:r>
            <a:br>
              <a:rPr kumimoji="1" lang="en-US" altLang="ja-JP" sz="5400" b="1" dirty="0" smtClean="0"/>
            </a:br>
            <a:r>
              <a:rPr kumimoji="1" lang="ja-JP" altLang="en-US" sz="5400" b="1" dirty="0" smtClean="0"/>
              <a:t>ソリューション</a:t>
            </a:r>
            <a:r>
              <a:rPr kumimoji="1" lang="en-US" altLang="ja-JP" sz="5400" b="1" dirty="0" smtClean="0"/>
              <a:t/>
            </a:r>
            <a:br>
              <a:rPr kumimoji="1" lang="en-US" altLang="ja-JP" sz="5400" b="1" dirty="0" smtClean="0"/>
            </a:br>
            <a:r>
              <a:rPr kumimoji="1" lang="en-US" altLang="ja-JP" sz="5400" b="1" dirty="0" smtClean="0"/>
              <a:t>“</a:t>
            </a:r>
            <a:r>
              <a:rPr lang="en-US" altLang="ja-JP" sz="5400" b="1" dirty="0" err="1" smtClean="0"/>
              <a:t>akari</a:t>
            </a:r>
            <a:r>
              <a:rPr lang="en-US" altLang="ja-JP" sz="5400" b="1" dirty="0" smtClean="0"/>
              <a:t>”</a:t>
            </a:r>
            <a:endParaRPr kumimoji="1" lang="ja-JP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34846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6419725" cy="361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フリーフォーム 4"/>
          <p:cNvSpPr/>
          <p:nvPr/>
        </p:nvSpPr>
        <p:spPr>
          <a:xfrm>
            <a:off x="1123950" y="1581150"/>
            <a:ext cx="6657975" cy="1685925"/>
          </a:xfrm>
          <a:custGeom>
            <a:avLst/>
            <a:gdLst>
              <a:gd name="connsiteX0" fmla="*/ 200025 w 6657975"/>
              <a:gd name="connsiteY0" fmla="*/ 276225 h 1685925"/>
              <a:gd name="connsiteX1" fmla="*/ 209550 w 6657975"/>
              <a:gd name="connsiteY1" fmla="*/ 219075 h 1685925"/>
              <a:gd name="connsiteX2" fmla="*/ 247650 w 6657975"/>
              <a:gd name="connsiteY2" fmla="*/ 133350 h 1685925"/>
              <a:gd name="connsiteX3" fmla="*/ 304800 w 6657975"/>
              <a:gd name="connsiteY3" fmla="*/ 95250 h 1685925"/>
              <a:gd name="connsiteX4" fmla="*/ 333375 w 6657975"/>
              <a:gd name="connsiteY4" fmla="*/ 76200 h 1685925"/>
              <a:gd name="connsiteX5" fmla="*/ 390525 w 6657975"/>
              <a:gd name="connsiteY5" fmla="*/ 57150 h 1685925"/>
              <a:gd name="connsiteX6" fmla="*/ 419100 w 6657975"/>
              <a:gd name="connsiteY6" fmla="*/ 47625 h 1685925"/>
              <a:gd name="connsiteX7" fmla="*/ 447675 w 6657975"/>
              <a:gd name="connsiteY7" fmla="*/ 38100 h 1685925"/>
              <a:gd name="connsiteX8" fmla="*/ 476250 w 6657975"/>
              <a:gd name="connsiteY8" fmla="*/ 28575 h 1685925"/>
              <a:gd name="connsiteX9" fmla="*/ 552450 w 6657975"/>
              <a:gd name="connsiteY9" fmla="*/ 19050 h 1685925"/>
              <a:gd name="connsiteX10" fmla="*/ 590550 w 6657975"/>
              <a:gd name="connsiteY10" fmla="*/ 9525 h 1685925"/>
              <a:gd name="connsiteX11" fmla="*/ 638175 w 6657975"/>
              <a:gd name="connsiteY11" fmla="*/ 0 h 1685925"/>
              <a:gd name="connsiteX12" fmla="*/ 1285875 w 6657975"/>
              <a:gd name="connsiteY12" fmla="*/ 9525 h 1685925"/>
              <a:gd name="connsiteX13" fmla="*/ 1552575 w 6657975"/>
              <a:gd name="connsiteY13" fmla="*/ 28575 h 1685925"/>
              <a:gd name="connsiteX14" fmla="*/ 1695450 w 6657975"/>
              <a:gd name="connsiteY14" fmla="*/ 47625 h 1685925"/>
              <a:gd name="connsiteX15" fmla="*/ 2209800 w 6657975"/>
              <a:gd name="connsiteY15" fmla="*/ 76200 h 1685925"/>
              <a:gd name="connsiteX16" fmla="*/ 2352675 w 6657975"/>
              <a:gd name="connsiteY16" fmla="*/ 95250 h 1685925"/>
              <a:gd name="connsiteX17" fmla="*/ 2400300 w 6657975"/>
              <a:gd name="connsiteY17" fmla="*/ 104775 h 1685925"/>
              <a:gd name="connsiteX18" fmla="*/ 2514600 w 6657975"/>
              <a:gd name="connsiteY18" fmla="*/ 123825 h 1685925"/>
              <a:gd name="connsiteX19" fmla="*/ 2571750 w 6657975"/>
              <a:gd name="connsiteY19" fmla="*/ 133350 h 1685925"/>
              <a:gd name="connsiteX20" fmla="*/ 2686050 w 6657975"/>
              <a:gd name="connsiteY20" fmla="*/ 152400 h 1685925"/>
              <a:gd name="connsiteX21" fmla="*/ 2800350 w 6657975"/>
              <a:gd name="connsiteY21" fmla="*/ 180975 h 1685925"/>
              <a:gd name="connsiteX22" fmla="*/ 2838450 w 6657975"/>
              <a:gd name="connsiteY22" fmla="*/ 200025 h 1685925"/>
              <a:gd name="connsiteX23" fmla="*/ 2895600 w 6657975"/>
              <a:gd name="connsiteY23" fmla="*/ 219075 h 1685925"/>
              <a:gd name="connsiteX24" fmla="*/ 2962275 w 6657975"/>
              <a:gd name="connsiteY24" fmla="*/ 257175 h 1685925"/>
              <a:gd name="connsiteX25" fmla="*/ 3000375 w 6657975"/>
              <a:gd name="connsiteY25" fmla="*/ 285750 h 1685925"/>
              <a:gd name="connsiteX26" fmla="*/ 3057525 w 6657975"/>
              <a:gd name="connsiteY26" fmla="*/ 304800 h 1685925"/>
              <a:gd name="connsiteX27" fmla="*/ 3114675 w 6657975"/>
              <a:gd name="connsiteY27" fmla="*/ 333375 h 1685925"/>
              <a:gd name="connsiteX28" fmla="*/ 3143250 w 6657975"/>
              <a:gd name="connsiteY28" fmla="*/ 352425 h 1685925"/>
              <a:gd name="connsiteX29" fmla="*/ 3219450 w 6657975"/>
              <a:gd name="connsiteY29" fmla="*/ 390525 h 1685925"/>
              <a:gd name="connsiteX30" fmla="*/ 3276600 w 6657975"/>
              <a:gd name="connsiteY30" fmla="*/ 438150 h 1685925"/>
              <a:gd name="connsiteX31" fmla="*/ 3314700 w 6657975"/>
              <a:gd name="connsiteY31" fmla="*/ 476250 h 1685925"/>
              <a:gd name="connsiteX32" fmla="*/ 3390900 w 6657975"/>
              <a:gd name="connsiteY32" fmla="*/ 533400 h 1685925"/>
              <a:gd name="connsiteX33" fmla="*/ 3429000 w 6657975"/>
              <a:gd name="connsiteY33" fmla="*/ 561975 h 1685925"/>
              <a:gd name="connsiteX34" fmla="*/ 3457575 w 6657975"/>
              <a:gd name="connsiteY34" fmla="*/ 590550 h 1685925"/>
              <a:gd name="connsiteX35" fmla="*/ 3505200 w 6657975"/>
              <a:gd name="connsiteY35" fmla="*/ 609600 h 1685925"/>
              <a:gd name="connsiteX36" fmla="*/ 3562350 w 6657975"/>
              <a:gd name="connsiteY36" fmla="*/ 657225 h 1685925"/>
              <a:gd name="connsiteX37" fmla="*/ 3619500 w 6657975"/>
              <a:gd name="connsiteY37" fmla="*/ 695325 h 1685925"/>
              <a:gd name="connsiteX38" fmla="*/ 3686175 w 6657975"/>
              <a:gd name="connsiteY38" fmla="*/ 742950 h 1685925"/>
              <a:gd name="connsiteX39" fmla="*/ 3752850 w 6657975"/>
              <a:gd name="connsiteY39" fmla="*/ 771525 h 1685925"/>
              <a:gd name="connsiteX40" fmla="*/ 3819525 w 6657975"/>
              <a:gd name="connsiteY40" fmla="*/ 809625 h 1685925"/>
              <a:gd name="connsiteX41" fmla="*/ 3876675 w 6657975"/>
              <a:gd name="connsiteY41" fmla="*/ 828675 h 1685925"/>
              <a:gd name="connsiteX42" fmla="*/ 3905250 w 6657975"/>
              <a:gd name="connsiteY42" fmla="*/ 838200 h 1685925"/>
              <a:gd name="connsiteX43" fmla="*/ 3933825 w 6657975"/>
              <a:gd name="connsiteY43" fmla="*/ 847725 h 1685925"/>
              <a:gd name="connsiteX44" fmla="*/ 3971925 w 6657975"/>
              <a:gd name="connsiteY44" fmla="*/ 857250 h 1685925"/>
              <a:gd name="connsiteX45" fmla="*/ 4000500 w 6657975"/>
              <a:gd name="connsiteY45" fmla="*/ 866775 h 1685925"/>
              <a:gd name="connsiteX46" fmla="*/ 4086225 w 6657975"/>
              <a:gd name="connsiteY46" fmla="*/ 876300 h 1685925"/>
              <a:gd name="connsiteX47" fmla="*/ 4143375 w 6657975"/>
              <a:gd name="connsiteY47" fmla="*/ 885825 h 1685925"/>
              <a:gd name="connsiteX48" fmla="*/ 4257675 w 6657975"/>
              <a:gd name="connsiteY48" fmla="*/ 895350 h 1685925"/>
              <a:gd name="connsiteX49" fmla="*/ 4305300 w 6657975"/>
              <a:gd name="connsiteY49" fmla="*/ 904875 h 1685925"/>
              <a:gd name="connsiteX50" fmla="*/ 4333875 w 6657975"/>
              <a:gd name="connsiteY50" fmla="*/ 914400 h 1685925"/>
              <a:gd name="connsiteX51" fmla="*/ 4400550 w 6657975"/>
              <a:gd name="connsiteY51" fmla="*/ 923925 h 1685925"/>
              <a:gd name="connsiteX52" fmla="*/ 4457700 w 6657975"/>
              <a:gd name="connsiteY52" fmla="*/ 933450 h 1685925"/>
              <a:gd name="connsiteX53" fmla="*/ 4533900 w 6657975"/>
              <a:gd name="connsiteY53" fmla="*/ 942975 h 1685925"/>
              <a:gd name="connsiteX54" fmla="*/ 4572000 w 6657975"/>
              <a:gd name="connsiteY54" fmla="*/ 952500 h 1685925"/>
              <a:gd name="connsiteX55" fmla="*/ 4648200 w 6657975"/>
              <a:gd name="connsiteY55" fmla="*/ 962025 h 1685925"/>
              <a:gd name="connsiteX56" fmla="*/ 4714875 w 6657975"/>
              <a:gd name="connsiteY56" fmla="*/ 971550 h 1685925"/>
              <a:gd name="connsiteX57" fmla="*/ 5057775 w 6657975"/>
              <a:gd name="connsiteY57" fmla="*/ 952500 h 1685925"/>
              <a:gd name="connsiteX58" fmla="*/ 5133975 w 6657975"/>
              <a:gd name="connsiteY58" fmla="*/ 933450 h 1685925"/>
              <a:gd name="connsiteX59" fmla="*/ 5172075 w 6657975"/>
              <a:gd name="connsiteY59" fmla="*/ 923925 h 1685925"/>
              <a:gd name="connsiteX60" fmla="*/ 5210175 w 6657975"/>
              <a:gd name="connsiteY60" fmla="*/ 895350 h 1685925"/>
              <a:gd name="connsiteX61" fmla="*/ 5238750 w 6657975"/>
              <a:gd name="connsiteY61" fmla="*/ 885825 h 1685925"/>
              <a:gd name="connsiteX62" fmla="*/ 5314950 w 6657975"/>
              <a:gd name="connsiteY62" fmla="*/ 847725 h 1685925"/>
              <a:gd name="connsiteX63" fmla="*/ 5314950 w 6657975"/>
              <a:gd name="connsiteY63" fmla="*/ 847725 h 1685925"/>
              <a:gd name="connsiteX64" fmla="*/ 5410200 w 6657975"/>
              <a:gd name="connsiteY64" fmla="*/ 781050 h 1685925"/>
              <a:gd name="connsiteX65" fmla="*/ 5448300 w 6657975"/>
              <a:gd name="connsiteY65" fmla="*/ 762000 h 1685925"/>
              <a:gd name="connsiteX66" fmla="*/ 5486400 w 6657975"/>
              <a:gd name="connsiteY66" fmla="*/ 723900 h 1685925"/>
              <a:gd name="connsiteX67" fmla="*/ 5591175 w 6657975"/>
              <a:gd name="connsiteY67" fmla="*/ 676275 h 1685925"/>
              <a:gd name="connsiteX68" fmla="*/ 5657850 w 6657975"/>
              <a:gd name="connsiteY68" fmla="*/ 638175 h 1685925"/>
              <a:gd name="connsiteX69" fmla="*/ 5686425 w 6657975"/>
              <a:gd name="connsiteY69" fmla="*/ 619125 h 1685925"/>
              <a:gd name="connsiteX70" fmla="*/ 5753100 w 6657975"/>
              <a:gd name="connsiteY70" fmla="*/ 600075 h 1685925"/>
              <a:gd name="connsiteX71" fmla="*/ 5781675 w 6657975"/>
              <a:gd name="connsiteY71" fmla="*/ 581025 h 1685925"/>
              <a:gd name="connsiteX72" fmla="*/ 5819775 w 6657975"/>
              <a:gd name="connsiteY72" fmla="*/ 571500 h 1685925"/>
              <a:gd name="connsiteX73" fmla="*/ 5848350 w 6657975"/>
              <a:gd name="connsiteY73" fmla="*/ 561975 h 1685925"/>
              <a:gd name="connsiteX74" fmla="*/ 6076950 w 6657975"/>
              <a:gd name="connsiteY74" fmla="*/ 571500 h 1685925"/>
              <a:gd name="connsiteX75" fmla="*/ 6143625 w 6657975"/>
              <a:gd name="connsiteY75" fmla="*/ 590550 h 1685925"/>
              <a:gd name="connsiteX76" fmla="*/ 6191250 w 6657975"/>
              <a:gd name="connsiteY76" fmla="*/ 600075 h 1685925"/>
              <a:gd name="connsiteX77" fmla="*/ 6296025 w 6657975"/>
              <a:gd name="connsiteY77" fmla="*/ 638175 h 1685925"/>
              <a:gd name="connsiteX78" fmla="*/ 6324600 w 6657975"/>
              <a:gd name="connsiteY78" fmla="*/ 647700 h 1685925"/>
              <a:gd name="connsiteX79" fmla="*/ 6353175 w 6657975"/>
              <a:gd name="connsiteY79" fmla="*/ 676275 h 1685925"/>
              <a:gd name="connsiteX80" fmla="*/ 6381750 w 6657975"/>
              <a:gd name="connsiteY80" fmla="*/ 685800 h 1685925"/>
              <a:gd name="connsiteX81" fmla="*/ 6438900 w 6657975"/>
              <a:gd name="connsiteY81" fmla="*/ 771525 h 1685925"/>
              <a:gd name="connsiteX82" fmla="*/ 6505575 w 6657975"/>
              <a:gd name="connsiteY82" fmla="*/ 847725 h 1685925"/>
              <a:gd name="connsiteX83" fmla="*/ 6553200 w 6657975"/>
              <a:gd name="connsiteY83" fmla="*/ 933450 h 1685925"/>
              <a:gd name="connsiteX84" fmla="*/ 6600825 w 6657975"/>
              <a:gd name="connsiteY84" fmla="*/ 1019175 h 1685925"/>
              <a:gd name="connsiteX85" fmla="*/ 6619875 w 6657975"/>
              <a:gd name="connsiteY85" fmla="*/ 1047750 h 1685925"/>
              <a:gd name="connsiteX86" fmla="*/ 6648450 w 6657975"/>
              <a:gd name="connsiteY86" fmla="*/ 1152525 h 1685925"/>
              <a:gd name="connsiteX87" fmla="*/ 6657975 w 6657975"/>
              <a:gd name="connsiteY87" fmla="*/ 1181100 h 1685925"/>
              <a:gd name="connsiteX88" fmla="*/ 6648450 w 6657975"/>
              <a:gd name="connsiteY88" fmla="*/ 1390650 h 1685925"/>
              <a:gd name="connsiteX89" fmla="*/ 6619875 w 6657975"/>
              <a:gd name="connsiteY89" fmla="*/ 1419225 h 1685925"/>
              <a:gd name="connsiteX90" fmla="*/ 6562725 w 6657975"/>
              <a:gd name="connsiteY90" fmla="*/ 1457325 h 1685925"/>
              <a:gd name="connsiteX91" fmla="*/ 6524625 w 6657975"/>
              <a:gd name="connsiteY91" fmla="*/ 1476375 h 1685925"/>
              <a:gd name="connsiteX92" fmla="*/ 6438900 w 6657975"/>
              <a:gd name="connsiteY92" fmla="*/ 1495425 h 1685925"/>
              <a:gd name="connsiteX93" fmla="*/ 6372225 w 6657975"/>
              <a:gd name="connsiteY93" fmla="*/ 1524000 h 1685925"/>
              <a:gd name="connsiteX94" fmla="*/ 6324600 w 6657975"/>
              <a:gd name="connsiteY94" fmla="*/ 1533525 h 1685925"/>
              <a:gd name="connsiteX95" fmla="*/ 6162675 w 6657975"/>
              <a:gd name="connsiteY95" fmla="*/ 1552575 h 1685925"/>
              <a:gd name="connsiteX96" fmla="*/ 5619750 w 6657975"/>
              <a:gd name="connsiteY96" fmla="*/ 1543050 h 1685925"/>
              <a:gd name="connsiteX97" fmla="*/ 5391150 w 6657975"/>
              <a:gd name="connsiteY97" fmla="*/ 1533525 h 1685925"/>
              <a:gd name="connsiteX98" fmla="*/ 5343525 w 6657975"/>
              <a:gd name="connsiteY98" fmla="*/ 1524000 h 1685925"/>
              <a:gd name="connsiteX99" fmla="*/ 4895850 w 6657975"/>
              <a:gd name="connsiteY99" fmla="*/ 1514475 h 1685925"/>
              <a:gd name="connsiteX100" fmla="*/ 4800600 w 6657975"/>
              <a:gd name="connsiteY100" fmla="*/ 1495425 h 1685925"/>
              <a:gd name="connsiteX101" fmla="*/ 4743450 w 6657975"/>
              <a:gd name="connsiteY101" fmla="*/ 1485900 h 1685925"/>
              <a:gd name="connsiteX102" fmla="*/ 4705350 w 6657975"/>
              <a:gd name="connsiteY102" fmla="*/ 1476375 h 1685925"/>
              <a:gd name="connsiteX103" fmla="*/ 4610100 w 6657975"/>
              <a:gd name="connsiteY103" fmla="*/ 1457325 h 1685925"/>
              <a:gd name="connsiteX104" fmla="*/ 4572000 w 6657975"/>
              <a:gd name="connsiteY104" fmla="*/ 1438275 h 1685925"/>
              <a:gd name="connsiteX105" fmla="*/ 4495800 w 6657975"/>
              <a:gd name="connsiteY105" fmla="*/ 1419225 h 1685925"/>
              <a:gd name="connsiteX106" fmla="*/ 4429125 w 6657975"/>
              <a:gd name="connsiteY106" fmla="*/ 1390650 h 1685925"/>
              <a:gd name="connsiteX107" fmla="*/ 4371975 w 6657975"/>
              <a:gd name="connsiteY107" fmla="*/ 1381125 h 1685925"/>
              <a:gd name="connsiteX108" fmla="*/ 4333875 w 6657975"/>
              <a:gd name="connsiteY108" fmla="*/ 1371600 h 1685925"/>
              <a:gd name="connsiteX109" fmla="*/ 4267200 w 6657975"/>
              <a:gd name="connsiteY109" fmla="*/ 1362075 h 1685925"/>
              <a:gd name="connsiteX110" fmla="*/ 4229100 w 6657975"/>
              <a:gd name="connsiteY110" fmla="*/ 1352550 h 1685925"/>
              <a:gd name="connsiteX111" fmla="*/ 4162425 w 6657975"/>
              <a:gd name="connsiteY111" fmla="*/ 1343025 h 1685925"/>
              <a:gd name="connsiteX112" fmla="*/ 3905250 w 6657975"/>
              <a:gd name="connsiteY112" fmla="*/ 1323975 h 1685925"/>
              <a:gd name="connsiteX113" fmla="*/ 3876675 w 6657975"/>
              <a:gd name="connsiteY113" fmla="*/ 1314450 h 1685925"/>
              <a:gd name="connsiteX114" fmla="*/ 3838575 w 6657975"/>
              <a:gd name="connsiteY114" fmla="*/ 1304925 h 1685925"/>
              <a:gd name="connsiteX115" fmla="*/ 3743325 w 6657975"/>
              <a:gd name="connsiteY115" fmla="*/ 1276350 h 1685925"/>
              <a:gd name="connsiteX116" fmla="*/ 3629025 w 6657975"/>
              <a:gd name="connsiteY116" fmla="*/ 1304925 h 1685925"/>
              <a:gd name="connsiteX117" fmla="*/ 3619500 w 6657975"/>
              <a:gd name="connsiteY117" fmla="*/ 1333500 h 1685925"/>
              <a:gd name="connsiteX118" fmla="*/ 3562350 w 6657975"/>
              <a:gd name="connsiteY118" fmla="*/ 1419225 h 1685925"/>
              <a:gd name="connsiteX119" fmla="*/ 3543300 w 6657975"/>
              <a:gd name="connsiteY119" fmla="*/ 1447800 h 1685925"/>
              <a:gd name="connsiteX120" fmla="*/ 3514725 w 6657975"/>
              <a:gd name="connsiteY120" fmla="*/ 1476375 h 1685925"/>
              <a:gd name="connsiteX121" fmla="*/ 3495675 w 6657975"/>
              <a:gd name="connsiteY121" fmla="*/ 1504950 h 1685925"/>
              <a:gd name="connsiteX122" fmla="*/ 3467100 w 6657975"/>
              <a:gd name="connsiteY122" fmla="*/ 1514475 h 1685925"/>
              <a:gd name="connsiteX123" fmla="*/ 3352800 w 6657975"/>
              <a:gd name="connsiteY123" fmla="*/ 1571625 h 1685925"/>
              <a:gd name="connsiteX124" fmla="*/ 3267075 w 6657975"/>
              <a:gd name="connsiteY124" fmla="*/ 1590675 h 1685925"/>
              <a:gd name="connsiteX125" fmla="*/ 3152775 w 6657975"/>
              <a:gd name="connsiteY125" fmla="*/ 1600200 h 1685925"/>
              <a:gd name="connsiteX126" fmla="*/ 3095625 w 6657975"/>
              <a:gd name="connsiteY126" fmla="*/ 1609725 h 1685925"/>
              <a:gd name="connsiteX127" fmla="*/ 2257425 w 6657975"/>
              <a:gd name="connsiteY127" fmla="*/ 1619250 h 1685925"/>
              <a:gd name="connsiteX128" fmla="*/ 2124075 w 6657975"/>
              <a:gd name="connsiteY128" fmla="*/ 1628775 h 1685925"/>
              <a:gd name="connsiteX129" fmla="*/ 2076450 w 6657975"/>
              <a:gd name="connsiteY129" fmla="*/ 1638300 h 1685925"/>
              <a:gd name="connsiteX130" fmla="*/ 1885950 w 6657975"/>
              <a:gd name="connsiteY130" fmla="*/ 1657350 h 1685925"/>
              <a:gd name="connsiteX131" fmla="*/ 1800225 w 6657975"/>
              <a:gd name="connsiteY131" fmla="*/ 1666875 h 1685925"/>
              <a:gd name="connsiteX132" fmla="*/ 1733550 w 6657975"/>
              <a:gd name="connsiteY132" fmla="*/ 1676400 h 1685925"/>
              <a:gd name="connsiteX133" fmla="*/ 1181100 w 6657975"/>
              <a:gd name="connsiteY133" fmla="*/ 1685925 h 1685925"/>
              <a:gd name="connsiteX134" fmla="*/ 314325 w 6657975"/>
              <a:gd name="connsiteY134" fmla="*/ 1676400 h 1685925"/>
              <a:gd name="connsiteX135" fmla="*/ 266700 w 6657975"/>
              <a:gd name="connsiteY135" fmla="*/ 1666875 h 1685925"/>
              <a:gd name="connsiteX136" fmla="*/ 238125 w 6657975"/>
              <a:gd name="connsiteY136" fmla="*/ 1657350 h 1685925"/>
              <a:gd name="connsiteX137" fmla="*/ 180975 w 6657975"/>
              <a:gd name="connsiteY137" fmla="*/ 1609725 h 1685925"/>
              <a:gd name="connsiteX138" fmla="*/ 152400 w 6657975"/>
              <a:gd name="connsiteY138" fmla="*/ 1571625 h 1685925"/>
              <a:gd name="connsiteX139" fmla="*/ 114300 w 6657975"/>
              <a:gd name="connsiteY139" fmla="*/ 1514475 h 1685925"/>
              <a:gd name="connsiteX140" fmla="*/ 95250 w 6657975"/>
              <a:gd name="connsiteY140" fmla="*/ 1485900 h 1685925"/>
              <a:gd name="connsiteX141" fmla="*/ 66675 w 6657975"/>
              <a:gd name="connsiteY141" fmla="*/ 1428750 h 1685925"/>
              <a:gd name="connsiteX142" fmla="*/ 28575 w 6657975"/>
              <a:gd name="connsiteY142" fmla="*/ 1304925 h 1685925"/>
              <a:gd name="connsiteX143" fmla="*/ 9525 w 6657975"/>
              <a:gd name="connsiteY143" fmla="*/ 1200150 h 1685925"/>
              <a:gd name="connsiteX144" fmla="*/ 0 w 6657975"/>
              <a:gd name="connsiteY144" fmla="*/ 1143000 h 1685925"/>
              <a:gd name="connsiteX145" fmla="*/ 19050 w 6657975"/>
              <a:gd name="connsiteY145" fmla="*/ 895350 h 1685925"/>
              <a:gd name="connsiteX146" fmla="*/ 28575 w 6657975"/>
              <a:gd name="connsiteY146" fmla="*/ 819150 h 1685925"/>
              <a:gd name="connsiteX147" fmla="*/ 38100 w 6657975"/>
              <a:gd name="connsiteY147" fmla="*/ 790575 h 1685925"/>
              <a:gd name="connsiteX148" fmla="*/ 47625 w 6657975"/>
              <a:gd name="connsiteY148" fmla="*/ 752475 h 1685925"/>
              <a:gd name="connsiteX149" fmla="*/ 57150 w 6657975"/>
              <a:gd name="connsiteY149" fmla="*/ 723900 h 1685925"/>
              <a:gd name="connsiteX150" fmla="*/ 66675 w 6657975"/>
              <a:gd name="connsiteY150" fmla="*/ 676275 h 1685925"/>
              <a:gd name="connsiteX151" fmla="*/ 76200 w 6657975"/>
              <a:gd name="connsiteY151" fmla="*/ 647700 h 1685925"/>
              <a:gd name="connsiteX152" fmla="*/ 85725 w 6657975"/>
              <a:gd name="connsiteY152" fmla="*/ 609600 h 1685925"/>
              <a:gd name="connsiteX153" fmla="*/ 104775 w 6657975"/>
              <a:gd name="connsiteY153" fmla="*/ 581025 h 1685925"/>
              <a:gd name="connsiteX154" fmla="*/ 123825 w 6657975"/>
              <a:gd name="connsiteY154" fmla="*/ 523875 h 1685925"/>
              <a:gd name="connsiteX155" fmla="*/ 142875 w 6657975"/>
              <a:gd name="connsiteY155" fmla="*/ 457200 h 1685925"/>
              <a:gd name="connsiteX156" fmla="*/ 152400 w 6657975"/>
              <a:gd name="connsiteY156" fmla="*/ 428625 h 1685925"/>
              <a:gd name="connsiteX157" fmla="*/ 171450 w 6657975"/>
              <a:gd name="connsiteY157" fmla="*/ 323850 h 1685925"/>
              <a:gd name="connsiteX158" fmla="*/ 180975 w 6657975"/>
              <a:gd name="connsiteY158" fmla="*/ 295275 h 1685925"/>
              <a:gd name="connsiteX159" fmla="*/ 200025 w 6657975"/>
              <a:gd name="connsiteY159" fmla="*/ 276225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6657975" h="1685925">
                <a:moveTo>
                  <a:pt x="200025" y="276225"/>
                </a:moveTo>
                <a:cubicBezTo>
                  <a:pt x="204788" y="263525"/>
                  <a:pt x="204866" y="237811"/>
                  <a:pt x="209550" y="219075"/>
                </a:cubicBezTo>
                <a:cubicBezTo>
                  <a:pt x="218450" y="183475"/>
                  <a:pt x="225312" y="160156"/>
                  <a:pt x="247650" y="133350"/>
                </a:cubicBezTo>
                <a:cubicBezTo>
                  <a:pt x="286342" y="86920"/>
                  <a:pt x="261197" y="117052"/>
                  <a:pt x="304800" y="95250"/>
                </a:cubicBezTo>
                <a:cubicBezTo>
                  <a:pt x="315039" y="90130"/>
                  <a:pt x="322914" y="80849"/>
                  <a:pt x="333375" y="76200"/>
                </a:cubicBezTo>
                <a:cubicBezTo>
                  <a:pt x="351725" y="68045"/>
                  <a:pt x="371475" y="63500"/>
                  <a:pt x="390525" y="57150"/>
                </a:cubicBezTo>
                <a:lnTo>
                  <a:pt x="419100" y="47625"/>
                </a:lnTo>
                <a:lnTo>
                  <a:pt x="447675" y="38100"/>
                </a:lnTo>
                <a:cubicBezTo>
                  <a:pt x="457200" y="34925"/>
                  <a:pt x="466287" y="29820"/>
                  <a:pt x="476250" y="28575"/>
                </a:cubicBezTo>
                <a:cubicBezTo>
                  <a:pt x="501650" y="25400"/>
                  <a:pt x="527201" y="23258"/>
                  <a:pt x="552450" y="19050"/>
                </a:cubicBezTo>
                <a:cubicBezTo>
                  <a:pt x="565363" y="16898"/>
                  <a:pt x="577771" y="12365"/>
                  <a:pt x="590550" y="9525"/>
                </a:cubicBezTo>
                <a:cubicBezTo>
                  <a:pt x="606354" y="6013"/>
                  <a:pt x="622300" y="3175"/>
                  <a:pt x="638175" y="0"/>
                </a:cubicBezTo>
                <a:lnTo>
                  <a:pt x="1285875" y="9525"/>
                </a:lnTo>
                <a:cubicBezTo>
                  <a:pt x="1352570" y="11113"/>
                  <a:pt x="1480589" y="22576"/>
                  <a:pt x="1552575" y="28575"/>
                </a:cubicBezTo>
                <a:cubicBezTo>
                  <a:pt x="1625497" y="46805"/>
                  <a:pt x="1575496" y="36379"/>
                  <a:pt x="1695450" y="47625"/>
                </a:cubicBezTo>
                <a:cubicBezTo>
                  <a:pt x="2006965" y="76830"/>
                  <a:pt x="1817356" y="64308"/>
                  <a:pt x="2209800" y="76200"/>
                </a:cubicBezTo>
                <a:cubicBezTo>
                  <a:pt x="2316964" y="97633"/>
                  <a:pt x="2185636" y="72978"/>
                  <a:pt x="2352675" y="95250"/>
                </a:cubicBezTo>
                <a:cubicBezTo>
                  <a:pt x="2368722" y="97390"/>
                  <a:pt x="2384357" y="101962"/>
                  <a:pt x="2400300" y="104775"/>
                </a:cubicBezTo>
                <a:lnTo>
                  <a:pt x="2514600" y="123825"/>
                </a:lnTo>
                <a:cubicBezTo>
                  <a:pt x="2533650" y="127000"/>
                  <a:pt x="2552812" y="129562"/>
                  <a:pt x="2571750" y="133350"/>
                </a:cubicBezTo>
                <a:cubicBezTo>
                  <a:pt x="2641390" y="147278"/>
                  <a:pt x="2603348" y="140585"/>
                  <a:pt x="2686050" y="152400"/>
                </a:cubicBezTo>
                <a:cubicBezTo>
                  <a:pt x="2761522" y="177557"/>
                  <a:pt x="2723393" y="168149"/>
                  <a:pt x="2800350" y="180975"/>
                </a:cubicBezTo>
                <a:cubicBezTo>
                  <a:pt x="2813050" y="187325"/>
                  <a:pt x="2825267" y="194752"/>
                  <a:pt x="2838450" y="200025"/>
                </a:cubicBezTo>
                <a:cubicBezTo>
                  <a:pt x="2857094" y="207483"/>
                  <a:pt x="2895600" y="219075"/>
                  <a:pt x="2895600" y="219075"/>
                </a:cubicBezTo>
                <a:cubicBezTo>
                  <a:pt x="3033724" y="322668"/>
                  <a:pt x="2860459" y="198995"/>
                  <a:pt x="2962275" y="257175"/>
                </a:cubicBezTo>
                <a:cubicBezTo>
                  <a:pt x="2976058" y="265051"/>
                  <a:pt x="2986176" y="278650"/>
                  <a:pt x="3000375" y="285750"/>
                </a:cubicBezTo>
                <a:cubicBezTo>
                  <a:pt x="3018336" y="294730"/>
                  <a:pt x="3040817" y="293661"/>
                  <a:pt x="3057525" y="304800"/>
                </a:cubicBezTo>
                <a:cubicBezTo>
                  <a:pt x="3139417" y="359395"/>
                  <a:pt x="3035805" y="293940"/>
                  <a:pt x="3114675" y="333375"/>
                </a:cubicBezTo>
                <a:cubicBezTo>
                  <a:pt x="3124914" y="338495"/>
                  <a:pt x="3133200" y="346943"/>
                  <a:pt x="3143250" y="352425"/>
                </a:cubicBezTo>
                <a:cubicBezTo>
                  <a:pt x="3168181" y="366023"/>
                  <a:pt x="3199370" y="370445"/>
                  <a:pt x="3219450" y="390525"/>
                </a:cubicBezTo>
                <a:cubicBezTo>
                  <a:pt x="3318536" y="489611"/>
                  <a:pt x="3183773" y="358584"/>
                  <a:pt x="3276600" y="438150"/>
                </a:cubicBezTo>
                <a:cubicBezTo>
                  <a:pt x="3290237" y="449839"/>
                  <a:pt x="3301276" y="464318"/>
                  <a:pt x="3314700" y="476250"/>
                </a:cubicBezTo>
                <a:cubicBezTo>
                  <a:pt x="3364501" y="520517"/>
                  <a:pt x="3349218" y="503627"/>
                  <a:pt x="3390900" y="533400"/>
                </a:cubicBezTo>
                <a:cubicBezTo>
                  <a:pt x="3403818" y="542627"/>
                  <a:pt x="3416947" y="551644"/>
                  <a:pt x="3429000" y="561975"/>
                </a:cubicBezTo>
                <a:cubicBezTo>
                  <a:pt x="3439227" y="570741"/>
                  <a:pt x="3446152" y="583411"/>
                  <a:pt x="3457575" y="590550"/>
                </a:cubicBezTo>
                <a:cubicBezTo>
                  <a:pt x="3472074" y="599612"/>
                  <a:pt x="3489907" y="601954"/>
                  <a:pt x="3505200" y="609600"/>
                </a:cubicBezTo>
                <a:cubicBezTo>
                  <a:pt x="3546044" y="630022"/>
                  <a:pt x="3524432" y="627733"/>
                  <a:pt x="3562350" y="657225"/>
                </a:cubicBezTo>
                <a:cubicBezTo>
                  <a:pt x="3580422" y="671281"/>
                  <a:pt x="3601184" y="681588"/>
                  <a:pt x="3619500" y="695325"/>
                </a:cubicBezTo>
                <a:cubicBezTo>
                  <a:pt x="3635855" y="707591"/>
                  <a:pt x="3666676" y="731808"/>
                  <a:pt x="3686175" y="742950"/>
                </a:cubicBezTo>
                <a:cubicBezTo>
                  <a:pt x="3824918" y="822232"/>
                  <a:pt x="3645989" y="718095"/>
                  <a:pt x="3752850" y="771525"/>
                </a:cubicBezTo>
                <a:cubicBezTo>
                  <a:pt x="3821583" y="805891"/>
                  <a:pt x="3736030" y="776227"/>
                  <a:pt x="3819525" y="809625"/>
                </a:cubicBezTo>
                <a:cubicBezTo>
                  <a:pt x="3838169" y="817083"/>
                  <a:pt x="3857625" y="822325"/>
                  <a:pt x="3876675" y="828675"/>
                </a:cubicBezTo>
                <a:lnTo>
                  <a:pt x="3905250" y="838200"/>
                </a:lnTo>
                <a:cubicBezTo>
                  <a:pt x="3914775" y="841375"/>
                  <a:pt x="3924085" y="845290"/>
                  <a:pt x="3933825" y="847725"/>
                </a:cubicBezTo>
                <a:cubicBezTo>
                  <a:pt x="3946525" y="850900"/>
                  <a:pt x="3959338" y="853654"/>
                  <a:pt x="3971925" y="857250"/>
                </a:cubicBezTo>
                <a:cubicBezTo>
                  <a:pt x="3981579" y="860008"/>
                  <a:pt x="3990596" y="865124"/>
                  <a:pt x="4000500" y="866775"/>
                </a:cubicBezTo>
                <a:cubicBezTo>
                  <a:pt x="4028860" y="871502"/>
                  <a:pt x="4057726" y="872500"/>
                  <a:pt x="4086225" y="876300"/>
                </a:cubicBezTo>
                <a:cubicBezTo>
                  <a:pt x="4105368" y="878852"/>
                  <a:pt x="4124180" y="883692"/>
                  <a:pt x="4143375" y="885825"/>
                </a:cubicBezTo>
                <a:cubicBezTo>
                  <a:pt x="4181373" y="890047"/>
                  <a:pt x="4219575" y="892175"/>
                  <a:pt x="4257675" y="895350"/>
                </a:cubicBezTo>
                <a:cubicBezTo>
                  <a:pt x="4273550" y="898525"/>
                  <a:pt x="4289594" y="900948"/>
                  <a:pt x="4305300" y="904875"/>
                </a:cubicBezTo>
                <a:cubicBezTo>
                  <a:pt x="4315040" y="907310"/>
                  <a:pt x="4324030" y="912431"/>
                  <a:pt x="4333875" y="914400"/>
                </a:cubicBezTo>
                <a:cubicBezTo>
                  <a:pt x="4355890" y="918803"/>
                  <a:pt x="4378360" y="920511"/>
                  <a:pt x="4400550" y="923925"/>
                </a:cubicBezTo>
                <a:cubicBezTo>
                  <a:pt x="4419638" y="926862"/>
                  <a:pt x="4438581" y="930719"/>
                  <a:pt x="4457700" y="933450"/>
                </a:cubicBezTo>
                <a:cubicBezTo>
                  <a:pt x="4483040" y="937070"/>
                  <a:pt x="4508651" y="938767"/>
                  <a:pt x="4533900" y="942975"/>
                </a:cubicBezTo>
                <a:cubicBezTo>
                  <a:pt x="4546813" y="945127"/>
                  <a:pt x="4559087" y="950348"/>
                  <a:pt x="4572000" y="952500"/>
                </a:cubicBezTo>
                <a:cubicBezTo>
                  <a:pt x="4597249" y="956708"/>
                  <a:pt x="4622827" y="958642"/>
                  <a:pt x="4648200" y="962025"/>
                </a:cubicBezTo>
                <a:lnTo>
                  <a:pt x="4714875" y="971550"/>
                </a:lnTo>
                <a:cubicBezTo>
                  <a:pt x="4737005" y="970496"/>
                  <a:pt x="5009595" y="958784"/>
                  <a:pt x="5057775" y="952500"/>
                </a:cubicBezTo>
                <a:cubicBezTo>
                  <a:pt x="5083737" y="949114"/>
                  <a:pt x="5108575" y="939800"/>
                  <a:pt x="5133975" y="933450"/>
                </a:cubicBezTo>
                <a:lnTo>
                  <a:pt x="5172075" y="923925"/>
                </a:lnTo>
                <a:cubicBezTo>
                  <a:pt x="5184775" y="914400"/>
                  <a:pt x="5196392" y="903226"/>
                  <a:pt x="5210175" y="895350"/>
                </a:cubicBezTo>
                <a:cubicBezTo>
                  <a:pt x="5218892" y="890369"/>
                  <a:pt x="5229610" y="889980"/>
                  <a:pt x="5238750" y="885825"/>
                </a:cubicBezTo>
                <a:cubicBezTo>
                  <a:pt x="5264603" y="874074"/>
                  <a:pt x="5289550" y="860425"/>
                  <a:pt x="5314950" y="847725"/>
                </a:cubicBezTo>
                <a:lnTo>
                  <a:pt x="5314950" y="847725"/>
                </a:lnTo>
                <a:cubicBezTo>
                  <a:pt x="5338843" y="829805"/>
                  <a:pt x="5386747" y="792776"/>
                  <a:pt x="5410200" y="781050"/>
                </a:cubicBezTo>
                <a:cubicBezTo>
                  <a:pt x="5422900" y="774700"/>
                  <a:pt x="5436941" y="770519"/>
                  <a:pt x="5448300" y="762000"/>
                </a:cubicBezTo>
                <a:cubicBezTo>
                  <a:pt x="5462668" y="751224"/>
                  <a:pt x="5472763" y="735589"/>
                  <a:pt x="5486400" y="723900"/>
                </a:cubicBezTo>
                <a:cubicBezTo>
                  <a:pt x="5516022" y="698510"/>
                  <a:pt x="5554972" y="688343"/>
                  <a:pt x="5591175" y="676275"/>
                </a:cubicBezTo>
                <a:cubicBezTo>
                  <a:pt x="5683303" y="607179"/>
                  <a:pt x="5585124" y="674538"/>
                  <a:pt x="5657850" y="638175"/>
                </a:cubicBezTo>
                <a:cubicBezTo>
                  <a:pt x="5668089" y="633055"/>
                  <a:pt x="5676186" y="624245"/>
                  <a:pt x="5686425" y="619125"/>
                </a:cubicBezTo>
                <a:cubicBezTo>
                  <a:pt x="5700090" y="612293"/>
                  <a:pt x="5740893" y="603127"/>
                  <a:pt x="5753100" y="600075"/>
                </a:cubicBezTo>
                <a:cubicBezTo>
                  <a:pt x="5762625" y="593725"/>
                  <a:pt x="5771153" y="585534"/>
                  <a:pt x="5781675" y="581025"/>
                </a:cubicBezTo>
                <a:cubicBezTo>
                  <a:pt x="5793707" y="575868"/>
                  <a:pt x="5807188" y="575096"/>
                  <a:pt x="5819775" y="571500"/>
                </a:cubicBezTo>
                <a:cubicBezTo>
                  <a:pt x="5829429" y="568742"/>
                  <a:pt x="5838825" y="565150"/>
                  <a:pt x="5848350" y="561975"/>
                </a:cubicBezTo>
                <a:cubicBezTo>
                  <a:pt x="5924550" y="565150"/>
                  <a:pt x="6000878" y="566066"/>
                  <a:pt x="6076950" y="571500"/>
                </a:cubicBezTo>
                <a:cubicBezTo>
                  <a:pt x="6101893" y="573282"/>
                  <a:pt x="6120192" y="584692"/>
                  <a:pt x="6143625" y="590550"/>
                </a:cubicBezTo>
                <a:cubicBezTo>
                  <a:pt x="6159331" y="594477"/>
                  <a:pt x="6175631" y="595815"/>
                  <a:pt x="6191250" y="600075"/>
                </a:cubicBezTo>
                <a:cubicBezTo>
                  <a:pt x="6240167" y="613416"/>
                  <a:pt x="6250577" y="621132"/>
                  <a:pt x="6296025" y="638175"/>
                </a:cubicBezTo>
                <a:cubicBezTo>
                  <a:pt x="6305426" y="641700"/>
                  <a:pt x="6315075" y="644525"/>
                  <a:pt x="6324600" y="647700"/>
                </a:cubicBezTo>
                <a:cubicBezTo>
                  <a:pt x="6334125" y="657225"/>
                  <a:pt x="6341967" y="668803"/>
                  <a:pt x="6353175" y="676275"/>
                </a:cubicBezTo>
                <a:cubicBezTo>
                  <a:pt x="6361529" y="681844"/>
                  <a:pt x="6374650" y="678700"/>
                  <a:pt x="6381750" y="685800"/>
                </a:cubicBezTo>
                <a:cubicBezTo>
                  <a:pt x="6391275" y="695325"/>
                  <a:pt x="6424612" y="752475"/>
                  <a:pt x="6438900" y="771525"/>
                </a:cubicBezTo>
                <a:cubicBezTo>
                  <a:pt x="6478251" y="823993"/>
                  <a:pt x="6456250" y="798400"/>
                  <a:pt x="6505575" y="847725"/>
                </a:cubicBezTo>
                <a:cubicBezTo>
                  <a:pt x="6531915" y="926746"/>
                  <a:pt x="6487696" y="802442"/>
                  <a:pt x="6553200" y="933450"/>
                </a:cubicBezTo>
                <a:cubicBezTo>
                  <a:pt x="6575943" y="978936"/>
                  <a:pt x="6570925" y="971335"/>
                  <a:pt x="6600825" y="1019175"/>
                </a:cubicBezTo>
                <a:cubicBezTo>
                  <a:pt x="6606892" y="1028883"/>
                  <a:pt x="6615226" y="1037289"/>
                  <a:pt x="6619875" y="1047750"/>
                </a:cubicBezTo>
                <a:cubicBezTo>
                  <a:pt x="6643228" y="1100295"/>
                  <a:pt x="6635645" y="1101305"/>
                  <a:pt x="6648450" y="1152525"/>
                </a:cubicBezTo>
                <a:cubicBezTo>
                  <a:pt x="6650885" y="1162265"/>
                  <a:pt x="6654800" y="1171575"/>
                  <a:pt x="6657975" y="1181100"/>
                </a:cubicBezTo>
                <a:cubicBezTo>
                  <a:pt x="6654800" y="1250950"/>
                  <a:pt x="6659497" y="1321606"/>
                  <a:pt x="6648450" y="1390650"/>
                </a:cubicBezTo>
                <a:cubicBezTo>
                  <a:pt x="6646322" y="1403951"/>
                  <a:pt x="6630508" y="1410955"/>
                  <a:pt x="6619875" y="1419225"/>
                </a:cubicBezTo>
                <a:cubicBezTo>
                  <a:pt x="6601803" y="1433281"/>
                  <a:pt x="6583203" y="1447086"/>
                  <a:pt x="6562725" y="1457325"/>
                </a:cubicBezTo>
                <a:cubicBezTo>
                  <a:pt x="6550025" y="1463675"/>
                  <a:pt x="6537920" y="1471389"/>
                  <a:pt x="6524625" y="1476375"/>
                </a:cubicBezTo>
                <a:cubicBezTo>
                  <a:pt x="6505069" y="1483708"/>
                  <a:pt x="6457005" y="1490899"/>
                  <a:pt x="6438900" y="1495425"/>
                </a:cubicBezTo>
                <a:cubicBezTo>
                  <a:pt x="6372318" y="1512070"/>
                  <a:pt x="6454005" y="1496740"/>
                  <a:pt x="6372225" y="1524000"/>
                </a:cubicBezTo>
                <a:cubicBezTo>
                  <a:pt x="6356866" y="1529120"/>
                  <a:pt x="6340404" y="1530013"/>
                  <a:pt x="6324600" y="1533525"/>
                </a:cubicBezTo>
                <a:cubicBezTo>
                  <a:pt x="6231377" y="1554241"/>
                  <a:pt x="6346865" y="1538407"/>
                  <a:pt x="6162675" y="1552575"/>
                </a:cubicBezTo>
                <a:lnTo>
                  <a:pt x="5619750" y="1543050"/>
                </a:lnTo>
                <a:cubicBezTo>
                  <a:pt x="5543507" y="1541167"/>
                  <a:pt x="5467235" y="1538772"/>
                  <a:pt x="5391150" y="1533525"/>
                </a:cubicBezTo>
                <a:cubicBezTo>
                  <a:pt x="5374999" y="1532411"/>
                  <a:pt x="5359702" y="1524622"/>
                  <a:pt x="5343525" y="1524000"/>
                </a:cubicBezTo>
                <a:cubicBezTo>
                  <a:pt x="5194377" y="1518264"/>
                  <a:pt x="5045075" y="1517650"/>
                  <a:pt x="4895850" y="1514475"/>
                </a:cubicBezTo>
                <a:cubicBezTo>
                  <a:pt x="4864100" y="1508125"/>
                  <a:pt x="4832538" y="1500748"/>
                  <a:pt x="4800600" y="1495425"/>
                </a:cubicBezTo>
                <a:cubicBezTo>
                  <a:pt x="4781550" y="1492250"/>
                  <a:pt x="4762388" y="1489688"/>
                  <a:pt x="4743450" y="1485900"/>
                </a:cubicBezTo>
                <a:cubicBezTo>
                  <a:pt x="4730613" y="1483333"/>
                  <a:pt x="4718187" y="1478942"/>
                  <a:pt x="4705350" y="1476375"/>
                </a:cubicBezTo>
                <a:cubicBezTo>
                  <a:pt x="4681835" y="1471672"/>
                  <a:pt x="4635385" y="1466807"/>
                  <a:pt x="4610100" y="1457325"/>
                </a:cubicBezTo>
                <a:cubicBezTo>
                  <a:pt x="4596805" y="1452339"/>
                  <a:pt x="4585470" y="1442765"/>
                  <a:pt x="4572000" y="1438275"/>
                </a:cubicBezTo>
                <a:cubicBezTo>
                  <a:pt x="4547162" y="1429996"/>
                  <a:pt x="4519218" y="1430934"/>
                  <a:pt x="4495800" y="1419225"/>
                </a:cubicBezTo>
                <a:cubicBezTo>
                  <a:pt x="4472504" y="1407577"/>
                  <a:pt x="4454352" y="1396256"/>
                  <a:pt x="4429125" y="1390650"/>
                </a:cubicBezTo>
                <a:cubicBezTo>
                  <a:pt x="4410272" y="1386460"/>
                  <a:pt x="4390913" y="1384913"/>
                  <a:pt x="4371975" y="1381125"/>
                </a:cubicBezTo>
                <a:cubicBezTo>
                  <a:pt x="4359138" y="1378558"/>
                  <a:pt x="4346755" y="1373942"/>
                  <a:pt x="4333875" y="1371600"/>
                </a:cubicBezTo>
                <a:cubicBezTo>
                  <a:pt x="4311786" y="1367584"/>
                  <a:pt x="4289289" y="1366091"/>
                  <a:pt x="4267200" y="1362075"/>
                </a:cubicBezTo>
                <a:cubicBezTo>
                  <a:pt x="4254320" y="1359733"/>
                  <a:pt x="4241980" y="1354892"/>
                  <a:pt x="4229100" y="1352550"/>
                </a:cubicBezTo>
                <a:cubicBezTo>
                  <a:pt x="4207011" y="1348534"/>
                  <a:pt x="4184650" y="1346200"/>
                  <a:pt x="4162425" y="1343025"/>
                </a:cubicBezTo>
                <a:cubicBezTo>
                  <a:pt x="4057571" y="1308074"/>
                  <a:pt x="4173710" y="1343861"/>
                  <a:pt x="3905250" y="1323975"/>
                </a:cubicBezTo>
                <a:cubicBezTo>
                  <a:pt x="3895237" y="1323233"/>
                  <a:pt x="3886329" y="1317208"/>
                  <a:pt x="3876675" y="1314450"/>
                </a:cubicBezTo>
                <a:cubicBezTo>
                  <a:pt x="3864088" y="1310854"/>
                  <a:pt x="3851114" y="1308687"/>
                  <a:pt x="3838575" y="1304925"/>
                </a:cubicBezTo>
                <a:cubicBezTo>
                  <a:pt x="3722627" y="1270140"/>
                  <a:pt x="3831142" y="1298304"/>
                  <a:pt x="3743325" y="1276350"/>
                </a:cubicBezTo>
                <a:cubicBezTo>
                  <a:pt x="3713754" y="1279636"/>
                  <a:pt x="3654633" y="1272915"/>
                  <a:pt x="3629025" y="1304925"/>
                </a:cubicBezTo>
                <a:cubicBezTo>
                  <a:pt x="3622753" y="1312765"/>
                  <a:pt x="3624376" y="1324723"/>
                  <a:pt x="3619500" y="1333500"/>
                </a:cubicBezTo>
                <a:lnTo>
                  <a:pt x="3562350" y="1419225"/>
                </a:lnTo>
                <a:cubicBezTo>
                  <a:pt x="3556000" y="1428750"/>
                  <a:pt x="3551395" y="1439705"/>
                  <a:pt x="3543300" y="1447800"/>
                </a:cubicBezTo>
                <a:cubicBezTo>
                  <a:pt x="3533775" y="1457325"/>
                  <a:pt x="3523349" y="1466027"/>
                  <a:pt x="3514725" y="1476375"/>
                </a:cubicBezTo>
                <a:cubicBezTo>
                  <a:pt x="3507396" y="1485169"/>
                  <a:pt x="3504614" y="1497799"/>
                  <a:pt x="3495675" y="1504950"/>
                </a:cubicBezTo>
                <a:cubicBezTo>
                  <a:pt x="3487835" y="1511222"/>
                  <a:pt x="3475877" y="1509599"/>
                  <a:pt x="3467100" y="1514475"/>
                </a:cubicBezTo>
                <a:cubicBezTo>
                  <a:pt x="3390910" y="1556803"/>
                  <a:pt x="3433716" y="1551396"/>
                  <a:pt x="3352800" y="1571625"/>
                </a:cubicBezTo>
                <a:cubicBezTo>
                  <a:pt x="3329414" y="1577471"/>
                  <a:pt x="3289916" y="1587988"/>
                  <a:pt x="3267075" y="1590675"/>
                </a:cubicBezTo>
                <a:cubicBezTo>
                  <a:pt x="3229105" y="1595142"/>
                  <a:pt x="3190773" y="1595978"/>
                  <a:pt x="3152775" y="1600200"/>
                </a:cubicBezTo>
                <a:cubicBezTo>
                  <a:pt x="3133580" y="1602333"/>
                  <a:pt x="3114933" y="1609314"/>
                  <a:pt x="3095625" y="1609725"/>
                </a:cubicBezTo>
                <a:lnTo>
                  <a:pt x="2257425" y="1619250"/>
                </a:lnTo>
                <a:cubicBezTo>
                  <a:pt x="2212975" y="1622425"/>
                  <a:pt x="2168393" y="1624110"/>
                  <a:pt x="2124075" y="1628775"/>
                </a:cubicBezTo>
                <a:cubicBezTo>
                  <a:pt x="2107975" y="1630470"/>
                  <a:pt x="2092451" y="1635838"/>
                  <a:pt x="2076450" y="1638300"/>
                </a:cubicBezTo>
                <a:cubicBezTo>
                  <a:pt x="1999476" y="1650142"/>
                  <a:pt x="1970254" y="1649321"/>
                  <a:pt x="1885950" y="1657350"/>
                </a:cubicBezTo>
                <a:cubicBezTo>
                  <a:pt x="1857329" y="1660076"/>
                  <a:pt x="1828754" y="1663309"/>
                  <a:pt x="1800225" y="1666875"/>
                </a:cubicBezTo>
                <a:cubicBezTo>
                  <a:pt x="1777948" y="1669660"/>
                  <a:pt x="1755990" y="1675710"/>
                  <a:pt x="1733550" y="1676400"/>
                </a:cubicBezTo>
                <a:cubicBezTo>
                  <a:pt x="1549460" y="1682064"/>
                  <a:pt x="1365250" y="1682750"/>
                  <a:pt x="1181100" y="1685925"/>
                </a:cubicBezTo>
                <a:lnTo>
                  <a:pt x="314325" y="1676400"/>
                </a:lnTo>
                <a:cubicBezTo>
                  <a:pt x="298139" y="1676063"/>
                  <a:pt x="282406" y="1670802"/>
                  <a:pt x="266700" y="1666875"/>
                </a:cubicBezTo>
                <a:cubicBezTo>
                  <a:pt x="256960" y="1664440"/>
                  <a:pt x="247650" y="1660525"/>
                  <a:pt x="238125" y="1657350"/>
                </a:cubicBezTo>
                <a:cubicBezTo>
                  <a:pt x="189548" y="1584484"/>
                  <a:pt x="256169" y="1674177"/>
                  <a:pt x="180975" y="1609725"/>
                </a:cubicBezTo>
                <a:cubicBezTo>
                  <a:pt x="168922" y="1599394"/>
                  <a:pt x="161504" y="1584630"/>
                  <a:pt x="152400" y="1571625"/>
                </a:cubicBezTo>
                <a:cubicBezTo>
                  <a:pt x="139270" y="1552868"/>
                  <a:pt x="127000" y="1533525"/>
                  <a:pt x="114300" y="1514475"/>
                </a:cubicBezTo>
                <a:cubicBezTo>
                  <a:pt x="107950" y="1504950"/>
                  <a:pt x="98870" y="1496760"/>
                  <a:pt x="95250" y="1485900"/>
                </a:cubicBezTo>
                <a:cubicBezTo>
                  <a:pt x="82105" y="1446465"/>
                  <a:pt x="91294" y="1465679"/>
                  <a:pt x="66675" y="1428750"/>
                </a:cubicBezTo>
                <a:cubicBezTo>
                  <a:pt x="43478" y="1335963"/>
                  <a:pt x="57349" y="1376859"/>
                  <a:pt x="28575" y="1304925"/>
                </a:cubicBezTo>
                <a:cubicBezTo>
                  <a:pt x="508" y="1136520"/>
                  <a:pt x="36150" y="1346588"/>
                  <a:pt x="9525" y="1200150"/>
                </a:cubicBezTo>
                <a:cubicBezTo>
                  <a:pt x="6070" y="1181149"/>
                  <a:pt x="3175" y="1162050"/>
                  <a:pt x="0" y="1143000"/>
                </a:cubicBezTo>
                <a:cubicBezTo>
                  <a:pt x="6350" y="1060450"/>
                  <a:pt x="11773" y="977823"/>
                  <a:pt x="19050" y="895350"/>
                </a:cubicBezTo>
                <a:cubicBezTo>
                  <a:pt x="21300" y="869851"/>
                  <a:pt x="23996" y="844335"/>
                  <a:pt x="28575" y="819150"/>
                </a:cubicBezTo>
                <a:cubicBezTo>
                  <a:pt x="30371" y="809272"/>
                  <a:pt x="35342" y="800229"/>
                  <a:pt x="38100" y="790575"/>
                </a:cubicBezTo>
                <a:cubicBezTo>
                  <a:pt x="41696" y="777988"/>
                  <a:pt x="44029" y="765062"/>
                  <a:pt x="47625" y="752475"/>
                </a:cubicBezTo>
                <a:cubicBezTo>
                  <a:pt x="50383" y="742821"/>
                  <a:pt x="54715" y="733640"/>
                  <a:pt x="57150" y="723900"/>
                </a:cubicBezTo>
                <a:cubicBezTo>
                  <a:pt x="61077" y="708194"/>
                  <a:pt x="62748" y="691981"/>
                  <a:pt x="66675" y="676275"/>
                </a:cubicBezTo>
                <a:cubicBezTo>
                  <a:pt x="69110" y="666535"/>
                  <a:pt x="73442" y="657354"/>
                  <a:pt x="76200" y="647700"/>
                </a:cubicBezTo>
                <a:cubicBezTo>
                  <a:pt x="79796" y="635113"/>
                  <a:pt x="80568" y="621632"/>
                  <a:pt x="85725" y="609600"/>
                </a:cubicBezTo>
                <a:cubicBezTo>
                  <a:pt x="90234" y="599078"/>
                  <a:pt x="100126" y="591486"/>
                  <a:pt x="104775" y="581025"/>
                </a:cubicBezTo>
                <a:cubicBezTo>
                  <a:pt x="112930" y="562675"/>
                  <a:pt x="117475" y="542925"/>
                  <a:pt x="123825" y="523875"/>
                </a:cubicBezTo>
                <a:cubicBezTo>
                  <a:pt x="146663" y="455362"/>
                  <a:pt x="118955" y="540921"/>
                  <a:pt x="142875" y="457200"/>
                </a:cubicBezTo>
                <a:cubicBezTo>
                  <a:pt x="145633" y="447546"/>
                  <a:pt x="149642" y="438279"/>
                  <a:pt x="152400" y="428625"/>
                </a:cubicBezTo>
                <a:cubicBezTo>
                  <a:pt x="171225" y="362739"/>
                  <a:pt x="153463" y="413785"/>
                  <a:pt x="171450" y="323850"/>
                </a:cubicBezTo>
                <a:cubicBezTo>
                  <a:pt x="173419" y="314005"/>
                  <a:pt x="178797" y="305076"/>
                  <a:pt x="180975" y="295275"/>
                </a:cubicBezTo>
                <a:cubicBezTo>
                  <a:pt x="194371" y="234993"/>
                  <a:pt x="195262" y="288925"/>
                  <a:pt x="200025" y="276225"/>
                </a:cubicBezTo>
                <a:close/>
              </a:path>
            </a:pathLst>
          </a:cu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3924300" y="2781300"/>
            <a:ext cx="1438275" cy="1285875"/>
          </a:xfrm>
          <a:custGeom>
            <a:avLst/>
            <a:gdLst>
              <a:gd name="connsiteX0" fmla="*/ 161925 w 1438275"/>
              <a:gd name="connsiteY0" fmla="*/ 1047750 h 1285875"/>
              <a:gd name="connsiteX1" fmla="*/ 104775 w 1438275"/>
              <a:gd name="connsiteY1" fmla="*/ 1000125 h 1285875"/>
              <a:gd name="connsiteX2" fmla="*/ 57150 w 1438275"/>
              <a:gd name="connsiteY2" fmla="*/ 914400 h 1285875"/>
              <a:gd name="connsiteX3" fmla="*/ 47625 w 1438275"/>
              <a:gd name="connsiteY3" fmla="*/ 876300 h 1285875"/>
              <a:gd name="connsiteX4" fmla="*/ 28575 w 1438275"/>
              <a:gd name="connsiteY4" fmla="*/ 819150 h 1285875"/>
              <a:gd name="connsiteX5" fmla="*/ 0 w 1438275"/>
              <a:gd name="connsiteY5" fmla="*/ 714375 h 1285875"/>
              <a:gd name="connsiteX6" fmla="*/ 9525 w 1438275"/>
              <a:gd name="connsiteY6" fmla="*/ 600075 h 1285875"/>
              <a:gd name="connsiteX7" fmla="*/ 19050 w 1438275"/>
              <a:gd name="connsiteY7" fmla="*/ 552450 h 1285875"/>
              <a:gd name="connsiteX8" fmla="*/ 85725 w 1438275"/>
              <a:gd name="connsiteY8" fmla="*/ 523875 h 1285875"/>
              <a:gd name="connsiteX9" fmla="*/ 114300 w 1438275"/>
              <a:gd name="connsiteY9" fmla="*/ 514350 h 1285875"/>
              <a:gd name="connsiteX10" fmla="*/ 171450 w 1438275"/>
              <a:gd name="connsiteY10" fmla="*/ 504825 h 1285875"/>
              <a:gd name="connsiteX11" fmla="*/ 238125 w 1438275"/>
              <a:gd name="connsiteY11" fmla="*/ 485775 h 1285875"/>
              <a:gd name="connsiteX12" fmla="*/ 295275 w 1438275"/>
              <a:gd name="connsiteY12" fmla="*/ 438150 h 1285875"/>
              <a:gd name="connsiteX13" fmla="*/ 323850 w 1438275"/>
              <a:gd name="connsiteY13" fmla="*/ 428625 h 1285875"/>
              <a:gd name="connsiteX14" fmla="*/ 361950 w 1438275"/>
              <a:gd name="connsiteY14" fmla="*/ 400050 h 1285875"/>
              <a:gd name="connsiteX15" fmla="*/ 390525 w 1438275"/>
              <a:gd name="connsiteY15" fmla="*/ 381000 h 1285875"/>
              <a:gd name="connsiteX16" fmla="*/ 428625 w 1438275"/>
              <a:gd name="connsiteY16" fmla="*/ 342900 h 1285875"/>
              <a:gd name="connsiteX17" fmla="*/ 476250 w 1438275"/>
              <a:gd name="connsiteY17" fmla="*/ 304800 h 1285875"/>
              <a:gd name="connsiteX18" fmla="*/ 504825 w 1438275"/>
              <a:gd name="connsiteY18" fmla="*/ 266700 h 1285875"/>
              <a:gd name="connsiteX19" fmla="*/ 561975 w 1438275"/>
              <a:gd name="connsiteY19" fmla="*/ 209550 h 1285875"/>
              <a:gd name="connsiteX20" fmla="*/ 590550 w 1438275"/>
              <a:gd name="connsiteY20" fmla="*/ 180975 h 1285875"/>
              <a:gd name="connsiteX21" fmla="*/ 619125 w 1438275"/>
              <a:gd name="connsiteY21" fmla="*/ 142875 h 1285875"/>
              <a:gd name="connsiteX22" fmla="*/ 676275 w 1438275"/>
              <a:gd name="connsiteY22" fmla="*/ 104775 h 1285875"/>
              <a:gd name="connsiteX23" fmla="*/ 733425 w 1438275"/>
              <a:gd name="connsiteY23" fmla="*/ 57150 h 1285875"/>
              <a:gd name="connsiteX24" fmla="*/ 771525 w 1438275"/>
              <a:gd name="connsiteY24" fmla="*/ 47625 h 1285875"/>
              <a:gd name="connsiteX25" fmla="*/ 838200 w 1438275"/>
              <a:gd name="connsiteY25" fmla="*/ 19050 h 1285875"/>
              <a:gd name="connsiteX26" fmla="*/ 895350 w 1438275"/>
              <a:gd name="connsiteY26" fmla="*/ 0 h 1285875"/>
              <a:gd name="connsiteX27" fmla="*/ 1019175 w 1438275"/>
              <a:gd name="connsiteY27" fmla="*/ 19050 h 1285875"/>
              <a:gd name="connsiteX28" fmla="*/ 1085850 w 1438275"/>
              <a:gd name="connsiteY28" fmla="*/ 47625 h 1285875"/>
              <a:gd name="connsiteX29" fmla="*/ 1123950 w 1438275"/>
              <a:gd name="connsiteY29" fmla="*/ 57150 h 1285875"/>
              <a:gd name="connsiteX30" fmla="*/ 1181100 w 1438275"/>
              <a:gd name="connsiteY30" fmla="*/ 85725 h 1285875"/>
              <a:gd name="connsiteX31" fmla="*/ 1238250 w 1438275"/>
              <a:gd name="connsiteY31" fmla="*/ 133350 h 1285875"/>
              <a:gd name="connsiteX32" fmla="*/ 1257300 w 1438275"/>
              <a:gd name="connsiteY32" fmla="*/ 190500 h 1285875"/>
              <a:gd name="connsiteX33" fmla="*/ 1247775 w 1438275"/>
              <a:gd name="connsiteY33" fmla="*/ 409575 h 1285875"/>
              <a:gd name="connsiteX34" fmla="*/ 1238250 w 1438275"/>
              <a:gd name="connsiteY34" fmla="*/ 438150 h 1285875"/>
              <a:gd name="connsiteX35" fmla="*/ 1228725 w 1438275"/>
              <a:gd name="connsiteY35" fmla="*/ 476250 h 1285875"/>
              <a:gd name="connsiteX36" fmla="*/ 1209675 w 1438275"/>
              <a:gd name="connsiteY36" fmla="*/ 514350 h 1285875"/>
              <a:gd name="connsiteX37" fmla="*/ 1238250 w 1438275"/>
              <a:gd name="connsiteY37" fmla="*/ 714375 h 1285875"/>
              <a:gd name="connsiteX38" fmla="*/ 1257300 w 1438275"/>
              <a:gd name="connsiteY38" fmla="*/ 752475 h 1285875"/>
              <a:gd name="connsiteX39" fmla="*/ 1295400 w 1438275"/>
              <a:gd name="connsiteY39" fmla="*/ 771525 h 1285875"/>
              <a:gd name="connsiteX40" fmla="*/ 1343025 w 1438275"/>
              <a:gd name="connsiteY40" fmla="*/ 828675 h 1285875"/>
              <a:gd name="connsiteX41" fmla="*/ 1400175 w 1438275"/>
              <a:gd name="connsiteY41" fmla="*/ 904875 h 1285875"/>
              <a:gd name="connsiteX42" fmla="*/ 1438275 w 1438275"/>
              <a:gd name="connsiteY42" fmla="*/ 962025 h 1285875"/>
              <a:gd name="connsiteX43" fmla="*/ 1428750 w 1438275"/>
              <a:gd name="connsiteY43" fmla="*/ 1038225 h 1285875"/>
              <a:gd name="connsiteX44" fmla="*/ 1400175 w 1438275"/>
              <a:gd name="connsiteY44" fmla="*/ 1066800 h 1285875"/>
              <a:gd name="connsiteX45" fmla="*/ 1390650 w 1438275"/>
              <a:gd name="connsiteY45" fmla="*/ 1095375 h 1285875"/>
              <a:gd name="connsiteX46" fmla="*/ 1323975 w 1438275"/>
              <a:gd name="connsiteY46" fmla="*/ 1133475 h 1285875"/>
              <a:gd name="connsiteX47" fmla="*/ 1295400 w 1438275"/>
              <a:gd name="connsiteY47" fmla="*/ 1162050 h 1285875"/>
              <a:gd name="connsiteX48" fmla="*/ 1257300 w 1438275"/>
              <a:gd name="connsiteY48" fmla="*/ 1171575 h 1285875"/>
              <a:gd name="connsiteX49" fmla="*/ 1228725 w 1438275"/>
              <a:gd name="connsiteY49" fmla="*/ 1181100 h 1285875"/>
              <a:gd name="connsiteX50" fmla="*/ 1190625 w 1438275"/>
              <a:gd name="connsiteY50" fmla="*/ 1200150 h 1285875"/>
              <a:gd name="connsiteX51" fmla="*/ 1162050 w 1438275"/>
              <a:gd name="connsiteY51" fmla="*/ 1209675 h 1285875"/>
              <a:gd name="connsiteX52" fmla="*/ 1133475 w 1438275"/>
              <a:gd name="connsiteY52" fmla="*/ 1228725 h 1285875"/>
              <a:gd name="connsiteX53" fmla="*/ 1047750 w 1438275"/>
              <a:gd name="connsiteY53" fmla="*/ 1247775 h 1285875"/>
              <a:gd name="connsiteX54" fmla="*/ 1009650 w 1438275"/>
              <a:gd name="connsiteY54" fmla="*/ 1257300 h 1285875"/>
              <a:gd name="connsiteX55" fmla="*/ 981075 w 1438275"/>
              <a:gd name="connsiteY55" fmla="*/ 1266825 h 1285875"/>
              <a:gd name="connsiteX56" fmla="*/ 838200 w 1438275"/>
              <a:gd name="connsiteY56" fmla="*/ 1285875 h 1285875"/>
              <a:gd name="connsiteX57" fmla="*/ 609600 w 1438275"/>
              <a:gd name="connsiteY57" fmla="*/ 1266825 h 1285875"/>
              <a:gd name="connsiteX58" fmla="*/ 581025 w 1438275"/>
              <a:gd name="connsiteY58" fmla="*/ 1257300 h 1285875"/>
              <a:gd name="connsiteX59" fmla="*/ 495300 w 1438275"/>
              <a:gd name="connsiteY59" fmla="*/ 1238250 h 1285875"/>
              <a:gd name="connsiteX60" fmla="*/ 466725 w 1438275"/>
              <a:gd name="connsiteY60" fmla="*/ 1228725 h 1285875"/>
              <a:gd name="connsiteX61" fmla="*/ 438150 w 1438275"/>
              <a:gd name="connsiteY61" fmla="*/ 1209675 h 1285875"/>
              <a:gd name="connsiteX62" fmla="*/ 381000 w 1438275"/>
              <a:gd name="connsiteY62" fmla="*/ 1181100 h 1285875"/>
              <a:gd name="connsiteX63" fmla="*/ 352425 w 1438275"/>
              <a:gd name="connsiteY63" fmla="*/ 1152525 h 1285875"/>
              <a:gd name="connsiteX64" fmla="*/ 266700 w 1438275"/>
              <a:gd name="connsiteY64" fmla="*/ 1104900 h 1285875"/>
              <a:gd name="connsiteX65" fmla="*/ 238125 w 1438275"/>
              <a:gd name="connsiteY65" fmla="*/ 1085850 h 1285875"/>
              <a:gd name="connsiteX66" fmla="*/ 209550 w 1438275"/>
              <a:gd name="connsiteY66" fmla="*/ 1076325 h 1285875"/>
              <a:gd name="connsiteX67" fmla="*/ 180975 w 1438275"/>
              <a:gd name="connsiteY67" fmla="*/ 1057275 h 1285875"/>
              <a:gd name="connsiteX68" fmla="*/ 161925 w 1438275"/>
              <a:gd name="connsiteY68" fmla="*/ 104775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438275" h="1285875">
                <a:moveTo>
                  <a:pt x="161925" y="1047750"/>
                </a:moveTo>
                <a:cubicBezTo>
                  <a:pt x="149225" y="1038225"/>
                  <a:pt x="121364" y="1018557"/>
                  <a:pt x="104775" y="1000125"/>
                </a:cubicBezTo>
                <a:cubicBezTo>
                  <a:pt x="96980" y="991464"/>
                  <a:pt x="62939" y="929836"/>
                  <a:pt x="57150" y="914400"/>
                </a:cubicBezTo>
                <a:cubicBezTo>
                  <a:pt x="52553" y="902143"/>
                  <a:pt x="51387" y="888839"/>
                  <a:pt x="47625" y="876300"/>
                </a:cubicBezTo>
                <a:cubicBezTo>
                  <a:pt x="41855" y="857066"/>
                  <a:pt x="33445" y="838631"/>
                  <a:pt x="28575" y="819150"/>
                </a:cubicBezTo>
                <a:cubicBezTo>
                  <a:pt x="7090" y="733210"/>
                  <a:pt x="17804" y="767788"/>
                  <a:pt x="0" y="714375"/>
                </a:cubicBezTo>
                <a:cubicBezTo>
                  <a:pt x="3175" y="676275"/>
                  <a:pt x="5058" y="638045"/>
                  <a:pt x="9525" y="600075"/>
                </a:cubicBezTo>
                <a:cubicBezTo>
                  <a:pt x="11417" y="583997"/>
                  <a:pt x="11018" y="566506"/>
                  <a:pt x="19050" y="552450"/>
                </a:cubicBezTo>
                <a:cubicBezTo>
                  <a:pt x="30367" y="532645"/>
                  <a:pt x="68710" y="528736"/>
                  <a:pt x="85725" y="523875"/>
                </a:cubicBezTo>
                <a:cubicBezTo>
                  <a:pt x="95379" y="521117"/>
                  <a:pt x="104499" y="516528"/>
                  <a:pt x="114300" y="514350"/>
                </a:cubicBezTo>
                <a:cubicBezTo>
                  <a:pt x="133153" y="510160"/>
                  <a:pt x="152512" y="508613"/>
                  <a:pt x="171450" y="504825"/>
                </a:cubicBezTo>
                <a:cubicBezTo>
                  <a:pt x="201350" y="498845"/>
                  <a:pt x="210890" y="494853"/>
                  <a:pt x="238125" y="485775"/>
                </a:cubicBezTo>
                <a:cubicBezTo>
                  <a:pt x="259191" y="464709"/>
                  <a:pt x="268753" y="451411"/>
                  <a:pt x="295275" y="438150"/>
                </a:cubicBezTo>
                <a:cubicBezTo>
                  <a:pt x="304255" y="433660"/>
                  <a:pt x="314325" y="431800"/>
                  <a:pt x="323850" y="428625"/>
                </a:cubicBezTo>
                <a:cubicBezTo>
                  <a:pt x="336550" y="419100"/>
                  <a:pt x="349032" y="409277"/>
                  <a:pt x="361950" y="400050"/>
                </a:cubicBezTo>
                <a:cubicBezTo>
                  <a:pt x="371265" y="393396"/>
                  <a:pt x="381833" y="388450"/>
                  <a:pt x="390525" y="381000"/>
                </a:cubicBezTo>
                <a:cubicBezTo>
                  <a:pt x="404162" y="369311"/>
                  <a:pt x="415201" y="354832"/>
                  <a:pt x="428625" y="342900"/>
                </a:cubicBezTo>
                <a:cubicBezTo>
                  <a:pt x="443820" y="329394"/>
                  <a:pt x="461875" y="319175"/>
                  <a:pt x="476250" y="304800"/>
                </a:cubicBezTo>
                <a:cubicBezTo>
                  <a:pt x="487475" y="293575"/>
                  <a:pt x="494205" y="278500"/>
                  <a:pt x="504825" y="266700"/>
                </a:cubicBezTo>
                <a:cubicBezTo>
                  <a:pt x="522847" y="246675"/>
                  <a:pt x="542925" y="228600"/>
                  <a:pt x="561975" y="209550"/>
                </a:cubicBezTo>
                <a:cubicBezTo>
                  <a:pt x="571500" y="200025"/>
                  <a:pt x="582468" y="191751"/>
                  <a:pt x="590550" y="180975"/>
                </a:cubicBezTo>
                <a:cubicBezTo>
                  <a:pt x="600075" y="168275"/>
                  <a:pt x="607260" y="153422"/>
                  <a:pt x="619125" y="142875"/>
                </a:cubicBezTo>
                <a:cubicBezTo>
                  <a:pt x="636237" y="127664"/>
                  <a:pt x="660086" y="120964"/>
                  <a:pt x="676275" y="104775"/>
                </a:cubicBezTo>
                <a:cubicBezTo>
                  <a:pt x="693439" y="87611"/>
                  <a:pt x="710218" y="67096"/>
                  <a:pt x="733425" y="57150"/>
                </a:cubicBezTo>
                <a:cubicBezTo>
                  <a:pt x="745457" y="51993"/>
                  <a:pt x="758825" y="50800"/>
                  <a:pt x="771525" y="47625"/>
                </a:cubicBezTo>
                <a:cubicBezTo>
                  <a:pt x="816860" y="17402"/>
                  <a:pt x="782284" y="35825"/>
                  <a:pt x="838200" y="19050"/>
                </a:cubicBezTo>
                <a:cubicBezTo>
                  <a:pt x="857434" y="13280"/>
                  <a:pt x="895350" y="0"/>
                  <a:pt x="895350" y="0"/>
                </a:cubicBezTo>
                <a:cubicBezTo>
                  <a:pt x="964440" y="7677"/>
                  <a:pt x="966681" y="4052"/>
                  <a:pt x="1019175" y="19050"/>
                </a:cubicBezTo>
                <a:cubicBezTo>
                  <a:pt x="1085403" y="37972"/>
                  <a:pt x="1004570" y="17145"/>
                  <a:pt x="1085850" y="47625"/>
                </a:cubicBezTo>
                <a:cubicBezTo>
                  <a:pt x="1098107" y="52222"/>
                  <a:pt x="1111250" y="53975"/>
                  <a:pt x="1123950" y="57150"/>
                </a:cubicBezTo>
                <a:cubicBezTo>
                  <a:pt x="1205842" y="111745"/>
                  <a:pt x="1102230" y="46290"/>
                  <a:pt x="1181100" y="85725"/>
                </a:cubicBezTo>
                <a:cubicBezTo>
                  <a:pt x="1207622" y="98986"/>
                  <a:pt x="1217184" y="112284"/>
                  <a:pt x="1238250" y="133350"/>
                </a:cubicBezTo>
                <a:cubicBezTo>
                  <a:pt x="1244600" y="152400"/>
                  <a:pt x="1258172" y="170438"/>
                  <a:pt x="1257300" y="190500"/>
                </a:cubicBezTo>
                <a:cubicBezTo>
                  <a:pt x="1254125" y="263525"/>
                  <a:pt x="1253381" y="336696"/>
                  <a:pt x="1247775" y="409575"/>
                </a:cubicBezTo>
                <a:cubicBezTo>
                  <a:pt x="1247005" y="419586"/>
                  <a:pt x="1241008" y="428496"/>
                  <a:pt x="1238250" y="438150"/>
                </a:cubicBezTo>
                <a:cubicBezTo>
                  <a:pt x="1234654" y="450737"/>
                  <a:pt x="1233322" y="463993"/>
                  <a:pt x="1228725" y="476250"/>
                </a:cubicBezTo>
                <a:cubicBezTo>
                  <a:pt x="1223739" y="489545"/>
                  <a:pt x="1216025" y="501650"/>
                  <a:pt x="1209675" y="514350"/>
                </a:cubicBezTo>
                <a:cubicBezTo>
                  <a:pt x="1223743" y="767568"/>
                  <a:pt x="1186668" y="624107"/>
                  <a:pt x="1238250" y="714375"/>
                </a:cubicBezTo>
                <a:cubicBezTo>
                  <a:pt x="1245295" y="726703"/>
                  <a:pt x="1247260" y="742435"/>
                  <a:pt x="1257300" y="752475"/>
                </a:cubicBezTo>
                <a:cubicBezTo>
                  <a:pt x="1267340" y="762515"/>
                  <a:pt x="1282700" y="765175"/>
                  <a:pt x="1295400" y="771525"/>
                </a:cubicBezTo>
                <a:cubicBezTo>
                  <a:pt x="1346853" y="848704"/>
                  <a:pt x="1277020" y="748002"/>
                  <a:pt x="1343025" y="828675"/>
                </a:cubicBezTo>
                <a:cubicBezTo>
                  <a:pt x="1363130" y="853248"/>
                  <a:pt x="1382563" y="878457"/>
                  <a:pt x="1400175" y="904875"/>
                </a:cubicBezTo>
                <a:lnTo>
                  <a:pt x="1438275" y="962025"/>
                </a:lnTo>
                <a:cubicBezTo>
                  <a:pt x="1435100" y="987425"/>
                  <a:pt x="1437498" y="1014168"/>
                  <a:pt x="1428750" y="1038225"/>
                </a:cubicBezTo>
                <a:cubicBezTo>
                  <a:pt x="1424147" y="1050884"/>
                  <a:pt x="1407647" y="1055592"/>
                  <a:pt x="1400175" y="1066800"/>
                </a:cubicBezTo>
                <a:cubicBezTo>
                  <a:pt x="1394606" y="1075154"/>
                  <a:pt x="1396922" y="1087535"/>
                  <a:pt x="1390650" y="1095375"/>
                </a:cubicBezTo>
                <a:cubicBezTo>
                  <a:pt x="1378651" y="1110373"/>
                  <a:pt x="1337100" y="1124100"/>
                  <a:pt x="1323975" y="1133475"/>
                </a:cubicBezTo>
                <a:cubicBezTo>
                  <a:pt x="1313014" y="1141305"/>
                  <a:pt x="1307096" y="1155367"/>
                  <a:pt x="1295400" y="1162050"/>
                </a:cubicBezTo>
                <a:cubicBezTo>
                  <a:pt x="1284034" y="1168545"/>
                  <a:pt x="1269887" y="1167979"/>
                  <a:pt x="1257300" y="1171575"/>
                </a:cubicBezTo>
                <a:cubicBezTo>
                  <a:pt x="1247646" y="1174333"/>
                  <a:pt x="1237953" y="1177145"/>
                  <a:pt x="1228725" y="1181100"/>
                </a:cubicBezTo>
                <a:cubicBezTo>
                  <a:pt x="1215674" y="1186693"/>
                  <a:pt x="1203676" y="1194557"/>
                  <a:pt x="1190625" y="1200150"/>
                </a:cubicBezTo>
                <a:cubicBezTo>
                  <a:pt x="1181397" y="1204105"/>
                  <a:pt x="1171030" y="1205185"/>
                  <a:pt x="1162050" y="1209675"/>
                </a:cubicBezTo>
                <a:cubicBezTo>
                  <a:pt x="1151811" y="1214795"/>
                  <a:pt x="1143714" y="1223605"/>
                  <a:pt x="1133475" y="1228725"/>
                </a:cubicBezTo>
                <a:cubicBezTo>
                  <a:pt x="1108759" y="1241083"/>
                  <a:pt x="1072139" y="1242897"/>
                  <a:pt x="1047750" y="1247775"/>
                </a:cubicBezTo>
                <a:cubicBezTo>
                  <a:pt x="1034913" y="1250342"/>
                  <a:pt x="1022237" y="1253704"/>
                  <a:pt x="1009650" y="1257300"/>
                </a:cubicBezTo>
                <a:cubicBezTo>
                  <a:pt x="999996" y="1260058"/>
                  <a:pt x="990920" y="1264856"/>
                  <a:pt x="981075" y="1266825"/>
                </a:cubicBezTo>
                <a:cubicBezTo>
                  <a:pt x="959167" y="1271207"/>
                  <a:pt x="856743" y="1283557"/>
                  <a:pt x="838200" y="1285875"/>
                </a:cubicBezTo>
                <a:lnTo>
                  <a:pt x="609600" y="1266825"/>
                </a:lnTo>
                <a:cubicBezTo>
                  <a:pt x="599661" y="1265405"/>
                  <a:pt x="590765" y="1259735"/>
                  <a:pt x="581025" y="1257300"/>
                </a:cubicBezTo>
                <a:cubicBezTo>
                  <a:pt x="502459" y="1237658"/>
                  <a:pt x="563746" y="1257806"/>
                  <a:pt x="495300" y="1238250"/>
                </a:cubicBezTo>
                <a:cubicBezTo>
                  <a:pt x="485646" y="1235492"/>
                  <a:pt x="475705" y="1233215"/>
                  <a:pt x="466725" y="1228725"/>
                </a:cubicBezTo>
                <a:cubicBezTo>
                  <a:pt x="456486" y="1223605"/>
                  <a:pt x="448389" y="1214795"/>
                  <a:pt x="438150" y="1209675"/>
                </a:cubicBezTo>
                <a:cubicBezTo>
                  <a:pt x="395192" y="1188196"/>
                  <a:pt x="421946" y="1215222"/>
                  <a:pt x="381000" y="1181100"/>
                </a:cubicBezTo>
                <a:cubicBezTo>
                  <a:pt x="370652" y="1172476"/>
                  <a:pt x="363058" y="1160795"/>
                  <a:pt x="352425" y="1152525"/>
                </a:cubicBezTo>
                <a:cubicBezTo>
                  <a:pt x="244308" y="1068434"/>
                  <a:pt x="335682" y="1139391"/>
                  <a:pt x="266700" y="1104900"/>
                </a:cubicBezTo>
                <a:cubicBezTo>
                  <a:pt x="256461" y="1099780"/>
                  <a:pt x="248364" y="1090970"/>
                  <a:pt x="238125" y="1085850"/>
                </a:cubicBezTo>
                <a:cubicBezTo>
                  <a:pt x="229145" y="1081360"/>
                  <a:pt x="218530" y="1080815"/>
                  <a:pt x="209550" y="1076325"/>
                </a:cubicBezTo>
                <a:cubicBezTo>
                  <a:pt x="199311" y="1071205"/>
                  <a:pt x="191214" y="1062395"/>
                  <a:pt x="180975" y="1057275"/>
                </a:cubicBezTo>
                <a:cubicBezTo>
                  <a:pt x="171995" y="1052785"/>
                  <a:pt x="174625" y="1057275"/>
                  <a:pt x="161925" y="1047750"/>
                </a:cubicBezTo>
                <a:close/>
              </a:path>
            </a:pathLst>
          </a:cu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754172" cy="97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57237"/>
            <a:ext cx="805115" cy="8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93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6419725" cy="361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フリーフォーム 3"/>
          <p:cNvSpPr/>
          <p:nvPr/>
        </p:nvSpPr>
        <p:spPr>
          <a:xfrm>
            <a:off x="1076325" y="2933700"/>
            <a:ext cx="6848475" cy="2838450"/>
          </a:xfrm>
          <a:custGeom>
            <a:avLst/>
            <a:gdLst>
              <a:gd name="connsiteX0" fmla="*/ 152400 w 6848475"/>
              <a:gd name="connsiteY0" fmla="*/ 619125 h 2838450"/>
              <a:gd name="connsiteX1" fmla="*/ 190500 w 6848475"/>
              <a:gd name="connsiteY1" fmla="*/ 542925 h 2838450"/>
              <a:gd name="connsiteX2" fmla="*/ 219075 w 6848475"/>
              <a:gd name="connsiteY2" fmla="*/ 495300 h 2838450"/>
              <a:gd name="connsiteX3" fmla="*/ 247650 w 6848475"/>
              <a:gd name="connsiteY3" fmla="*/ 466725 h 2838450"/>
              <a:gd name="connsiteX4" fmla="*/ 295275 w 6848475"/>
              <a:gd name="connsiteY4" fmla="*/ 400050 h 2838450"/>
              <a:gd name="connsiteX5" fmla="*/ 342900 w 6848475"/>
              <a:gd name="connsiteY5" fmla="*/ 361950 h 2838450"/>
              <a:gd name="connsiteX6" fmla="*/ 400050 w 6848475"/>
              <a:gd name="connsiteY6" fmla="*/ 304800 h 2838450"/>
              <a:gd name="connsiteX7" fmla="*/ 514350 w 6848475"/>
              <a:gd name="connsiteY7" fmla="*/ 238125 h 2838450"/>
              <a:gd name="connsiteX8" fmla="*/ 600075 w 6848475"/>
              <a:gd name="connsiteY8" fmla="*/ 190500 h 2838450"/>
              <a:gd name="connsiteX9" fmla="*/ 781050 w 6848475"/>
              <a:gd name="connsiteY9" fmla="*/ 133350 h 2838450"/>
              <a:gd name="connsiteX10" fmla="*/ 923925 w 6848475"/>
              <a:gd name="connsiteY10" fmla="*/ 95250 h 2838450"/>
              <a:gd name="connsiteX11" fmla="*/ 1057275 w 6848475"/>
              <a:gd name="connsiteY11" fmla="*/ 66675 h 2838450"/>
              <a:gd name="connsiteX12" fmla="*/ 1219200 w 6848475"/>
              <a:gd name="connsiteY12" fmla="*/ 38100 h 2838450"/>
              <a:gd name="connsiteX13" fmla="*/ 1276350 w 6848475"/>
              <a:gd name="connsiteY13" fmla="*/ 19050 h 2838450"/>
              <a:gd name="connsiteX14" fmla="*/ 1343025 w 6848475"/>
              <a:gd name="connsiteY14" fmla="*/ 9525 h 2838450"/>
              <a:gd name="connsiteX15" fmla="*/ 1390650 w 6848475"/>
              <a:gd name="connsiteY15" fmla="*/ 0 h 2838450"/>
              <a:gd name="connsiteX16" fmla="*/ 2047875 w 6848475"/>
              <a:gd name="connsiteY16" fmla="*/ 9525 h 2838450"/>
              <a:gd name="connsiteX17" fmla="*/ 2162175 w 6848475"/>
              <a:gd name="connsiteY17" fmla="*/ 66675 h 2838450"/>
              <a:gd name="connsiteX18" fmla="*/ 2228850 w 6848475"/>
              <a:gd name="connsiteY18" fmla="*/ 104775 h 2838450"/>
              <a:gd name="connsiteX19" fmla="*/ 2257425 w 6848475"/>
              <a:gd name="connsiteY19" fmla="*/ 123825 h 2838450"/>
              <a:gd name="connsiteX20" fmla="*/ 2295525 w 6848475"/>
              <a:gd name="connsiteY20" fmla="*/ 142875 h 2838450"/>
              <a:gd name="connsiteX21" fmla="*/ 2324100 w 6848475"/>
              <a:gd name="connsiteY21" fmla="*/ 152400 h 2838450"/>
              <a:gd name="connsiteX22" fmla="*/ 2409825 w 6848475"/>
              <a:gd name="connsiteY22" fmla="*/ 219075 h 2838450"/>
              <a:gd name="connsiteX23" fmla="*/ 2438400 w 6848475"/>
              <a:gd name="connsiteY23" fmla="*/ 238125 h 2838450"/>
              <a:gd name="connsiteX24" fmla="*/ 2466975 w 6848475"/>
              <a:gd name="connsiteY24" fmla="*/ 266700 h 2838450"/>
              <a:gd name="connsiteX25" fmla="*/ 2581275 w 6848475"/>
              <a:gd name="connsiteY25" fmla="*/ 361950 h 2838450"/>
              <a:gd name="connsiteX26" fmla="*/ 2638425 w 6848475"/>
              <a:gd name="connsiteY26" fmla="*/ 438150 h 2838450"/>
              <a:gd name="connsiteX27" fmla="*/ 2667000 w 6848475"/>
              <a:gd name="connsiteY27" fmla="*/ 476250 h 2838450"/>
              <a:gd name="connsiteX28" fmla="*/ 2695575 w 6848475"/>
              <a:gd name="connsiteY28" fmla="*/ 504825 h 2838450"/>
              <a:gd name="connsiteX29" fmla="*/ 2714625 w 6848475"/>
              <a:gd name="connsiteY29" fmla="*/ 542925 h 2838450"/>
              <a:gd name="connsiteX30" fmla="*/ 2762250 w 6848475"/>
              <a:gd name="connsiteY30" fmla="*/ 600075 h 2838450"/>
              <a:gd name="connsiteX31" fmla="*/ 2809875 w 6848475"/>
              <a:gd name="connsiteY31" fmla="*/ 676275 h 2838450"/>
              <a:gd name="connsiteX32" fmla="*/ 2838450 w 6848475"/>
              <a:gd name="connsiteY32" fmla="*/ 704850 h 2838450"/>
              <a:gd name="connsiteX33" fmla="*/ 2847975 w 6848475"/>
              <a:gd name="connsiteY33" fmla="*/ 733425 h 2838450"/>
              <a:gd name="connsiteX34" fmla="*/ 2924175 w 6848475"/>
              <a:gd name="connsiteY34" fmla="*/ 790575 h 2838450"/>
              <a:gd name="connsiteX35" fmla="*/ 2971800 w 6848475"/>
              <a:gd name="connsiteY35" fmla="*/ 838200 h 2838450"/>
              <a:gd name="connsiteX36" fmla="*/ 3038475 w 6848475"/>
              <a:gd name="connsiteY36" fmla="*/ 895350 h 2838450"/>
              <a:gd name="connsiteX37" fmla="*/ 3076575 w 6848475"/>
              <a:gd name="connsiteY37" fmla="*/ 904875 h 2838450"/>
              <a:gd name="connsiteX38" fmla="*/ 3143250 w 6848475"/>
              <a:gd name="connsiteY38" fmla="*/ 933450 h 2838450"/>
              <a:gd name="connsiteX39" fmla="*/ 3238500 w 6848475"/>
              <a:gd name="connsiteY39" fmla="*/ 971550 h 2838450"/>
              <a:gd name="connsiteX40" fmla="*/ 3267075 w 6848475"/>
              <a:gd name="connsiteY40" fmla="*/ 981075 h 2838450"/>
              <a:gd name="connsiteX41" fmla="*/ 3381375 w 6848475"/>
              <a:gd name="connsiteY41" fmla="*/ 1000125 h 2838450"/>
              <a:gd name="connsiteX42" fmla="*/ 3438525 w 6848475"/>
              <a:gd name="connsiteY42" fmla="*/ 1019175 h 2838450"/>
              <a:gd name="connsiteX43" fmla="*/ 3609975 w 6848475"/>
              <a:gd name="connsiteY43" fmla="*/ 1038225 h 2838450"/>
              <a:gd name="connsiteX44" fmla="*/ 3724275 w 6848475"/>
              <a:gd name="connsiteY44" fmla="*/ 1028700 h 2838450"/>
              <a:gd name="connsiteX45" fmla="*/ 3857625 w 6848475"/>
              <a:gd name="connsiteY45" fmla="*/ 1019175 h 2838450"/>
              <a:gd name="connsiteX46" fmla="*/ 3952875 w 6848475"/>
              <a:gd name="connsiteY46" fmla="*/ 1009650 h 2838450"/>
              <a:gd name="connsiteX47" fmla="*/ 4143375 w 6848475"/>
              <a:gd name="connsiteY47" fmla="*/ 1000125 h 2838450"/>
              <a:gd name="connsiteX48" fmla="*/ 4171950 w 6848475"/>
              <a:gd name="connsiteY48" fmla="*/ 971550 h 2838450"/>
              <a:gd name="connsiteX49" fmla="*/ 4219575 w 6848475"/>
              <a:gd name="connsiteY49" fmla="*/ 895350 h 2838450"/>
              <a:gd name="connsiteX50" fmla="*/ 4238625 w 6848475"/>
              <a:gd name="connsiteY50" fmla="*/ 809625 h 2838450"/>
              <a:gd name="connsiteX51" fmla="*/ 4257675 w 6848475"/>
              <a:gd name="connsiteY51" fmla="*/ 771525 h 2838450"/>
              <a:gd name="connsiteX52" fmla="*/ 4267200 w 6848475"/>
              <a:gd name="connsiteY52" fmla="*/ 676275 h 2838450"/>
              <a:gd name="connsiteX53" fmla="*/ 4286250 w 6848475"/>
              <a:gd name="connsiteY53" fmla="*/ 600075 h 2838450"/>
              <a:gd name="connsiteX54" fmla="*/ 4305300 w 6848475"/>
              <a:gd name="connsiteY54" fmla="*/ 523875 h 2838450"/>
              <a:gd name="connsiteX55" fmla="*/ 4333875 w 6848475"/>
              <a:gd name="connsiteY55" fmla="*/ 438150 h 2838450"/>
              <a:gd name="connsiteX56" fmla="*/ 4362450 w 6848475"/>
              <a:gd name="connsiteY56" fmla="*/ 409575 h 2838450"/>
              <a:gd name="connsiteX57" fmla="*/ 4391025 w 6848475"/>
              <a:gd name="connsiteY57" fmla="*/ 371475 h 2838450"/>
              <a:gd name="connsiteX58" fmla="*/ 4410075 w 6848475"/>
              <a:gd name="connsiteY58" fmla="*/ 342900 h 2838450"/>
              <a:gd name="connsiteX59" fmla="*/ 4467225 w 6848475"/>
              <a:gd name="connsiteY59" fmla="*/ 314325 h 2838450"/>
              <a:gd name="connsiteX60" fmla="*/ 4505325 w 6848475"/>
              <a:gd name="connsiteY60" fmla="*/ 295275 h 2838450"/>
              <a:gd name="connsiteX61" fmla="*/ 4572000 w 6848475"/>
              <a:gd name="connsiteY61" fmla="*/ 276225 h 2838450"/>
              <a:gd name="connsiteX62" fmla="*/ 4638675 w 6848475"/>
              <a:gd name="connsiteY62" fmla="*/ 257175 h 2838450"/>
              <a:gd name="connsiteX63" fmla="*/ 4724400 w 6848475"/>
              <a:gd name="connsiteY63" fmla="*/ 247650 h 2838450"/>
              <a:gd name="connsiteX64" fmla="*/ 4781550 w 6848475"/>
              <a:gd name="connsiteY64" fmla="*/ 238125 h 2838450"/>
              <a:gd name="connsiteX65" fmla="*/ 5267325 w 6848475"/>
              <a:gd name="connsiteY65" fmla="*/ 247650 h 2838450"/>
              <a:gd name="connsiteX66" fmla="*/ 5372100 w 6848475"/>
              <a:gd name="connsiteY66" fmla="*/ 257175 h 2838450"/>
              <a:gd name="connsiteX67" fmla="*/ 5772150 w 6848475"/>
              <a:gd name="connsiteY67" fmla="*/ 247650 h 2838450"/>
              <a:gd name="connsiteX68" fmla="*/ 5800725 w 6848475"/>
              <a:gd name="connsiteY68" fmla="*/ 238125 h 2838450"/>
              <a:gd name="connsiteX69" fmla="*/ 6210300 w 6848475"/>
              <a:gd name="connsiteY69" fmla="*/ 238125 h 2838450"/>
              <a:gd name="connsiteX70" fmla="*/ 6267450 w 6848475"/>
              <a:gd name="connsiteY70" fmla="*/ 266700 h 2838450"/>
              <a:gd name="connsiteX71" fmla="*/ 6305550 w 6848475"/>
              <a:gd name="connsiteY71" fmla="*/ 276225 h 2838450"/>
              <a:gd name="connsiteX72" fmla="*/ 6400800 w 6848475"/>
              <a:gd name="connsiteY72" fmla="*/ 342900 h 2838450"/>
              <a:gd name="connsiteX73" fmla="*/ 6429375 w 6848475"/>
              <a:gd name="connsiteY73" fmla="*/ 371475 h 2838450"/>
              <a:gd name="connsiteX74" fmla="*/ 6467475 w 6848475"/>
              <a:gd name="connsiteY74" fmla="*/ 390525 h 2838450"/>
              <a:gd name="connsiteX75" fmla="*/ 6515100 w 6848475"/>
              <a:gd name="connsiteY75" fmla="*/ 447675 h 2838450"/>
              <a:gd name="connsiteX76" fmla="*/ 6534150 w 6848475"/>
              <a:gd name="connsiteY76" fmla="*/ 485775 h 2838450"/>
              <a:gd name="connsiteX77" fmla="*/ 6553200 w 6848475"/>
              <a:gd name="connsiteY77" fmla="*/ 514350 h 2838450"/>
              <a:gd name="connsiteX78" fmla="*/ 6581775 w 6848475"/>
              <a:gd name="connsiteY78" fmla="*/ 561975 h 2838450"/>
              <a:gd name="connsiteX79" fmla="*/ 6600825 w 6848475"/>
              <a:gd name="connsiteY79" fmla="*/ 590550 h 2838450"/>
              <a:gd name="connsiteX80" fmla="*/ 6619875 w 6848475"/>
              <a:gd name="connsiteY80" fmla="*/ 647700 h 2838450"/>
              <a:gd name="connsiteX81" fmla="*/ 6648450 w 6848475"/>
              <a:gd name="connsiteY81" fmla="*/ 704850 h 2838450"/>
              <a:gd name="connsiteX82" fmla="*/ 6657975 w 6848475"/>
              <a:gd name="connsiteY82" fmla="*/ 752475 h 2838450"/>
              <a:gd name="connsiteX83" fmla="*/ 6686550 w 6848475"/>
              <a:gd name="connsiteY83" fmla="*/ 809625 h 2838450"/>
              <a:gd name="connsiteX84" fmla="*/ 6696075 w 6848475"/>
              <a:gd name="connsiteY84" fmla="*/ 876300 h 2838450"/>
              <a:gd name="connsiteX85" fmla="*/ 6753225 w 6848475"/>
              <a:gd name="connsiteY85" fmla="*/ 1000125 h 2838450"/>
              <a:gd name="connsiteX86" fmla="*/ 6791325 w 6848475"/>
              <a:gd name="connsiteY86" fmla="*/ 1104900 h 2838450"/>
              <a:gd name="connsiteX87" fmla="*/ 6800850 w 6848475"/>
              <a:gd name="connsiteY87" fmla="*/ 1190625 h 2838450"/>
              <a:gd name="connsiteX88" fmla="*/ 6810375 w 6848475"/>
              <a:gd name="connsiteY88" fmla="*/ 1238250 h 2838450"/>
              <a:gd name="connsiteX89" fmla="*/ 6819900 w 6848475"/>
              <a:gd name="connsiteY89" fmla="*/ 1343025 h 2838450"/>
              <a:gd name="connsiteX90" fmla="*/ 6838950 w 6848475"/>
              <a:gd name="connsiteY90" fmla="*/ 1419225 h 2838450"/>
              <a:gd name="connsiteX91" fmla="*/ 6848475 w 6848475"/>
              <a:gd name="connsiteY91" fmla="*/ 1524000 h 2838450"/>
              <a:gd name="connsiteX92" fmla="*/ 6829425 w 6848475"/>
              <a:gd name="connsiteY92" fmla="*/ 1962150 h 2838450"/>
              <a:gd name="connsiteX93" fmla="*/ 6819900 w 6848475"/>
              <a:gd name="connsiteY93" fmla="*/ 2209800 h 2838450"/>
              <a:gd name="connsiteX94" fmla="*/ 6800850 w 6848475"/>
              <a:gd name="connsiteY94" fmla="*/ 2362200 h 2838450"/>
              <a:gd name="connsiteX95" fmla="*/ 6781800 w 6848475"/>
              <a:gd name="connsiteY95" fmla="*/ 2457450 h 2838450"/>
              <a:gd name="connsiteX96" fmla="*/ 6753225 w 6848475"/>
              <a:gd name="connsiteY96" fmla="*/ 2495550 h 2838450"/>
              <a:gd name="connsiteX97" fmla="*/ 6734175 w 6848475"/>
              <a:gd name="connsiteY97" fmla="*/ 2524125 h 2838450"/>
              <a:gd name="connsiteX98" fmla="*/ 6610350 w 6848475"/>
              <a:gd name="connsiteY98" fmla="*/ 2590800 h 2838450"/>
              <a:gd name="connsiteX99" fmla="*/ 6572250 w 6848475"/>
              <a:gd name="connsiteY99" fmla="*/ 2619375 h 2838450"/>
              <a:gd name="connsiteX100" fmla="*/ 6477000 w 6848475"/>
              <a:gd name="connsiteY100" fmla="*/ 2647950 h 2838450"/>
              <a:gd name="connsiteX101" fmla="*/ 6400800 w 6848475"/>
              <a:gd name="connsiteY101" fmla="*/ 2686050 h 2838450"/>
              <a:gd name="connsiteX102" fmla="*/ 6315075 w 6848475"/>
              <a:gd name="connsiteY102" fmla="*/ 2705100 h 2838450"/>
              <a:gd name="connsiteX103" fmla="*/ 6172200 w 6848475"/>
              <a:gd name="connsiteY103" fmla="*/ 2733675 h 2838450"/>
              <a:gd name="connsiteX104" fmla="*/ 5934075 w 6848475"/>
              <a:gd name="connsiteY104" fmla="*/ 2771775 h 2838450"/>
              <a:gd name="connsiteX105" fmla="*/ 5762625 w 6848475"/>
              <a:gd name="connsiteY105" fmla="*/ 2790825 h 2838450"/>
              <a:gd name="connsiteX106" fmla="*/ 5676900 w 6848475"/>
              <a:gd name="connsiteY106" fmla="*/ 2800350 h 2838450"/>
              <a:gd name="connsiteX107" fmla="*/ 5143500 w 6848475"/>
              <a:gd name="connsiteY107" fmla="*/ 2809875 h 2838450"/>
              <a:gd name="connsiteX108" fmla="*/ 4924425 w 6848475"/>
              <a:gd name="connsiteY108" fmla="*/ 2828925 h 2838450"/>
              <a:gd name="connsiteX109" fmla="*/ 4848225 w 6848475"/>
              <a:gd name="connsiteY109" fmla="*/ 2838450 h 2838450"/>
              <a:gd name="connsiteX110" fmla="*/ 2733675 w 6848475"/>
              <a:gd name="connsiteY110" fmla="*/ 2828925 h 2838450"/>
              <a:gd name="connsiteX111" fmla="*/ 2371725 w 6848475"/>
              <a:gd name="connsiteY111" fmla="*/ 2819400 h 2838450"/>
              <a:gd name="connsiteX112" fmla="*/ 2314575 w 6848475"/>
              <a:gd name="connsiteY112" fmla="*/ 2809875 h 2838450"/>
              <a:gd name="connsiteX113" fmla="*/ 2066925 w 6848475"/>
              <a:gd name="connsiteY113" fmla="*/ 2781300 h 2838450"/>
              <a:gd name="connsiteX114" fmla="*/ 1990725 w 6848475"/>
              <a:gd name="connsiteY114" fmla="*/ 2762250 h 2838450"/>
              <a:gd name="connsiteX115" fmla="*/ 1695450 w 6848475"/>
              <a:gd name="connsiteY115" fmla="*/ 2724150 h 2838450"/>
              <a:gd name="connsiteX116" fmla="*/ 1628775 w 6848475"/>
              <a:gd name="connsiteY116" fmla="*/ 2714625 h 2838450"/>
              <a:gd name="connsiteX117" fmla="*/ 1543050 w 6848475"/>
              <a:gd name="connsiteY117" fmla="*/ 2705100 h 2838450"/>
              <a:gd name="connsiteX118" fmla="*/ 1495425 w 6848475"/>
              <a:gd name="connsiteY118" fmla="*/ 2695575 h 2838450"/>
              <a:gd name="connsiteX119" fmla="*/ 1371600 w 6848475"/>
              <a:gd name="connsiteY119" fmla="*/ 2686050 h 2838450"/>
              <a:gd name="connsiteX120" fmla="*/ 1314450 w 6848475"/>
              <a:gd name="connsiteY120" fmla="*/ 2676525 h 2838450"/>
              <a:gd name="connsiteX121" fmla="*/ 1076325 w 6848475"/>
              <a:gd name="connsiteY121" fmla="*/ 2657475 h 2838450"/>
              <a:gd name="connsiteX122" fmla="*/ 1000125 w 6848475"/>
              <a:gd name="connsiteY122" fmla="*/ 2647950 h 2838450"/>
              <a:gd name="connsiteX123" fmla="*/ 676275 w 6848475"/>
              <a:gd name="connsiteY123" fmla="*/ 2638425 h 2838450"/>
              <a:gd name="connsiteX124" fmla="*/ 638175 w 6848475"/>
              <a:gd name="connsiteY124" fmla="*/ 2628900 h 2838450"/>
              <a:gd name="connsiteX125" fmla="*/ 571500 w 6848475"/>
              <a:gd name="connsiteY125" fmla="*/ 2628900 h 2838450"/>
              <a:gd name="connsiteX126" fmla="*/ 514350 w 6848475"/>
              <a:gd name="connsiteY126" fmla="*/ 2571750 h 2838450"/>
              <a:gd name="connsiteX127" fmla="*/ 485775 w 6848475"/>
              <a:gd name="connsiteY127" fmla="*/ 2552700 h 2838450"/>
              <a:gd name="connsiteX128" fmla="*/ 447675 w 6848475"/>
              <a:gd name="connsiteY128" fmla="*/ 2495550 h 2838450"/>
              <a:gd name="connsiteX129" fmla="*/ 438150 w 6848475"/>
              <a:gd name="connsiteY129" fmla="*/ 2466975 h 2838450"/>
              <a:gd name="connsiteX130" fmla="*/ 409575 w 6848475"/>
              <a:gd name="connsiteY130" fmla="*/ 2438400 h 2838450"/>
              <a:gd name="connsiteX131" fmla="*/ 371475 w 6848475"/>
              <a:gd name="connsiteY131" fmla="*/ 2362200 h 2838450"/>
              <a:gd name="connsiteX132" fmla="*/ 285750 w 6848475"/>
              <a:gd name="connsiteY132" fmla="*/ 2238375 h 2838450"/>
              <a:gd name="connsiteX133" fmla="*/ 238125 w 6848475"/>
              <a:gd name="connsiteY133" fmla="*/ 2133600 h 2838450"/>
              <a:gd name="connsiteX134" fmla="*/ 200025 w 6848475"/>
              <a:gd name="connsiteY134" fmla="*/ 2085975 h 2838450"/>
              <a:gd name="connsiteX135" fmla="*/ 171450 w 6848475"/>
              <a:gd name="connsiteY135" fmla="*/ 2028825 h 2838450"/>
              <a:gd name="connsiteX136" fmla="*/ 142875 w 6848475"/>
              <a:gd name="connsiteY136" fmla="*/ 1981200 h 2838450"/>
              <a:gd name="connsiteX137" fmla="*/ 123825 w 6848475"/>
              <a:gd name="connsiteY137" fmla="*/ 1952625 h 2838450"/>
              <a:gd name="connsiteX138" fmla="*/ 104775 w 6848475"/>
              <a:gd name="connsiteY138" fmla="*/ 1905000 h 2838450"/>
              <a:gd name="connsiteX139" fmla="*/ 66675 w 6848475"/>
              <a:gd name="connsiteY139" fmla="*/ 1819275 h 2838450"/>
              <a:gd name="connsiteX140" fmla="*/ 47625 w 6848475"/>
              <a:gd name="connsiteY140" fmla="*/ 1743075 h 2838450"/>
              <a:gd name="connsiteX141" fmla="*/ 28575 w 6848475"/>
              <a:gd name="connsiteY141" fmla="*/ 1685925 h 2838450"/>
              <a:gd name="connsiteX142" fmla="*/ 19050 w 6848475"/>
              <a:gd name="connsiteY142" fmla="*/ 1657350 h 2838450"/>
              <a:gd name="connsiteX143" fmla="*/ 0 w 6848475"/>
              <a:gd name="connsiteY143" fmla="*/ 1562100 h 2838450"/>
              <a:gd name="connsiteX144" fmla="*/ 9525 w 6848475"/>
              <a:gd name="connsiteY144" fmla="*/ 1219200 h 2838450"/>
              <a:gd name="connsiteX145" fmla="*/ 38100 w 6848475"/>
              <a:gd name="connsiteY145" fmla="*/ 1133475 h 2838450"/>
              <a:gd name="connsiteX146" fmla="*/ 57150 w 6848475"/>
              <a:gd name="connsiteY146" fmla="*/ 1047750 h 2838450"/>
              <a:gd name="connsiteX147" fmla="*/ 76200 w 6848475"/>
              <a:gd name="connsiteY147" fmla="*/ 1009650 h 2838450"/>
              <a:gd name="connsiteX148" fmla="*/ 85725 w 6848475"/>
              <a:gd name="connsiteY148" fmla="*/ 981075 h 2838450"/>
              <a:gd name="connsiteX149" fmla="*/ 104775 w 6848475"/>
              <a:gd name="connsiteY149" fmla="*/ 942975 h 2838450"/>
              <a:gd name="connsiteX150" fmla="*/ 114300 w 6848475"/>
              <a:gd name="connsiteY150" fmla="*/ 904875 h 2838450"/>
              <a:gd name="connsiteX151" fmla="*/ 133350 w 6848475"/>
              <a:gd name="connsiteY151" fmla="*/ 847725 h 2838450"/>
              <a:gd name="connsiteX152" fmla="*/ 152400 w 6848475"/>
              <a:gd name="connsiteY152" fmla="*/ 790575 h 2838450"/>
              <a:gd name="connsiteX153" fmla="*/ 161925 w 6848475"/>
              <a:gd name="connsiteY153" fmla="*/ 762000 h 2838450"/>
              <a:gd name="connsiteX154" fmla="*/ 152400 w 6848475"/>
              <a:gd name="connsiteY154" fmla="*/ 6191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6848475" h="2838450">
                <a:moveTo>
                  <a:pt x="152400" y="619125"/>
                </a:moveTo>
                <a:cubicBezTo>
                  <a:pt x="157163" y="582612"/>
                  <a:pt x="158795" y="593652"/>
                  <a:pt x="190500" y="542925"/>
                </a:cubicBezTo>
                <a:cubicBezTo>
                  <a:pt x="200312" y="527226"/>
                  <a:pt x="207967" y="510111"/>
                  <a:pt x="219075" y="495300"/>
                </a:cubicBezTo>
                <a:cubicBezTo>
                  <a:pt x="227157" y="484524"/>
                  <a:pt x="239026" y="477073"/>
                  <a:pt x="247650" y="466725"/>
                </a:cubicBezTo>
                <a:cubicBezTo>
                  <a:pt x="274692" y="434275"/>
                  <a:pt x="260960" y="434365"/>
                  <a:pt x="295275" y="400050"/>
                </a:cubicBezTo>
                <a:cubicBezTo>
                  <a:pt x="309650" y="385675"/>
                  <a:pt x="327857" y="375625"/>
                  <a:pt x="342900" y="361950"/>
                </a:cubicBezTo>
                <a:cubicBezTo>
                  <a:pt x="362835" y="343828"/>
                  <a:pt x="379013" y="321630"/>
                  <a:pt x="400050" y="304800"/>
                </a:cubicBezTo>
                <a:cubicBezTo>
                  <a:pt x="568529" y="170016"/>
                  <a:pt x="431443" y="279578"/>
                  <a:pt x="514350" y="238125"/>
                </a:cubicBezTo>
                <a:cubicBezTo>
                  <a:pt x="610525" y="190037"/>
                  <a:pt x="517518" y="227192"/>
                  <a:pt x="600075" y="190500"/>
                </a:cubicBezTo>
                <a:cubicBezTo>
                  <a:pt x="665269" y="161525"/>
                  <a:pt x="699809" y="156562"/>
                  <a:pt x="781050" y="133350"/>
                </a:cubicBezTo>
                <a:cubicBezTo>
                  <a:pt x="949085" y="85340"/>
                  <a:pt x="739005" y="144562"/>
                  <a:pt x="923925" y="95250"/>
                </a:cubicBezTo>
                <a:cubicBezTo>
                  <a:pt x="1116437" y="43913"/>
                  <a:pt x="866461" y="104838"/>
                  <a:pt x="1057275" y="66675"/>
                </a:cubicBezTo>
                <a:cubicBezTo>
                  <a:pt x="1219919" y="34146"/>
                  <a:pt x="1043156" y="57660"/>
                  <a:pt x="1219200" y="38100"/>
                </a:cubicBezTo>
                <a:cubicBezTo>
                  <a:pt x="1238250" y="31750"/>
                  <a:pt x="1256784" y="23565"/>
                  <a:pt x="1276350" y="19050"/>
                </a:cubicBezTo>
                <a:cubicBezTo>
                  <a:pt x="1298226" y="14002"/>
                  <a:pt x="1320880" y="13216"/>
                  <a:pt x="1343025" y="9525"/>
                </a:cubicBezTo>
                <a:cubicBezTo>
                  <a:pt x="1358994" y="6863"/>
                  <a:pt x="1374775" y="3175"/>
                  <a:pt x="1390650" y="0"/>
                </a:cubicBezTo>
                <a:cubicBezTo>
                  <a:pt x="1609725" y="3175"/>
                  <a:pt x="1828952" y="768"/>
                  <a:pt x="2047875" y="9525"/>
                </a:cubicBezTo>
                <a:cubicBezTo>
                  <a:pt x="2089827" y="11203"/>
                  <a:pt x="2130410" y="45498"/>
                  <a:pt x="2162175" y="66675"/>
                </a:cubicBezTo>
                <a:cubicBezTo>
                  <a:pt x="2231793" y="113087"/>
                  <a:pt x="2144257" y="56436"/>
                  <a:pt x="2228850" y="104775"/>
                </a:cubicBezTo>
                <a:cubicBezTo>
                  <a:pt x="2238789" y="110455"/>
                  <a:pt x="2247486" y="118145"/>
                  <a:pt x="2257425" y="123825"/>
                </a:cubicBezTo>
                <a:cubicBezTo>
                  <a:pt x="2269753" y="130870"/>
                  <a:pt x="2282474" y="137282"/>
                  <a:pt x="2295525" y="142875"/>
                </a:cubicBezTo>
                <a:cubicBezTo>
                  <a:pt x="2304753" y="146830"/>
                  <a:pt x="2315323" y="147524"/>
                  <a:pt x="2324100" y="152400"/>
                </a:cubicBezTo>
                <a:cubicBezTo>
                  <a:pt x="2410766" y="200548"/>
                  <a:pt x="2354289" y="172795"/>
                  <a:pt x="2409825" y="219075"/>
                </a:cubicBezTo>
                <a:cubicBezTo>
                  <a:pt x="2418619" y="226404"/>
                  <a:pt x="2429606" y="230796"/>
                  <a:pt x="2438400" y="238125"/>
                </a:cubicBezTo>
                <a:cubicBezTo>
                  <a:pt x="2448748" y="246749"/>
                  <a:pt x="2456549" y="258170"/>
                  <a:pt x="2466975" y="266700"/>
                </a:cubicBezTo>
                <a:cubicBezTo>
                  <a:pt x="2517648" y="308160"/>
                  <a:pt x="2543293" y="316371"/>
                  <a:pt x="2581275" y="361950"/>
                </a:cubicBezTo>
                <a:cubicBezTo>
                  <a:pt x="2601601" y="386341"/>
                  <a:pt x="2619375" y="412750"/>
                  <a:pt x="2638425" y="438150"/>
                </a:cubicBezTo>
                <a:cubicBezTo>
                  <a:pt x="2647950" y="450850"/>
                  <a:pt x="2655775" y="465025"/>
                  <a:pt x="2667000" y="476250"/>
                </a:cubicBezTo>
                <a:cubicBezTo>
                  <a:pt x="2676525" y="485775"/>
                  <a:pt x="2687745" y="493864"/>
                  <a:pt x="2695575" y="504825"/>
                </a:cubicBezTo>
                <a:cubicBezTo>
                  <a:pt x="2703828" y="516379"/>
                  <a:pt x="2707580" y="530597"/>
                  <a:pt x="2714625" y="542925"/>
                </a:cubicBezTo>
                <a:cubicBezTo>
                  <a:pt x="2738684" y="585029"/>
                  <a:pt x="2728478" y="560675"/>
                  <a:pt x="2762250" y="600075"/>
                </a:cubicBezTo>
                <a:cubicBezTo>
                  <a:pt x="2848027" y="700148"/>
                  <a:pt x="2740183" y="578706"/>
                  <a:pt x="2809875" y="676275"/>
                </a:cubicBezTo>
                <a:cubicBezTo>
                  <a:pt x="2817705" y="687236"/>
                  <a:pt x="2828925" y="695325"/>
                  <a:pt x="2838450" y="704850"/>
                </a:cubicBezTo>
                <a:cubicBezTo>
                  <a:pt x="2841625" y="714375"/>
                  <a:pt x="2840875" y="726325"/>
                  <a:pt x="2847975" y="733425"/>
                </a:cubicBezTo>
                <a:cubicBezTo>
                  <a:pt x="2870426" y="755876"/>
                  <a:pt x="2924175" y="790575"/>
                  <a:pt x="2924175" y="790575"/>
                </a:cubicBezTo>
                <a:cubicBezTo>
                  <a:pt x="2965333" y="872891"/>
                  <a:pt x="2917297" y="799269"/>
                  <a:pt x="2971800" y="838200"/>
                </a:cubicBezTo>
                <a:cubicBezTo>
                  <a:pt x="3007291" y="863551"/>
                  <a:pt x="3001778" y="879623"/>
                  <a:pt x="3038475" y="895350"/>
                </a:cubicBezTo>
                <a:cubicBezTo>
                  <a:pt x="3050507" y="900507"/>
                  <a:pt x="3063875" y="901700"/>
                  <a:pt x="3076575" y="904875"/>
                </a:cubicBezTo>
                <a:cubicBezTo>
                  <a:pt x="3130937" y="941116"/>
                  <a:pt x="3077011" y="909793"/>
                  <a:pt x="3143250" y="933450"/>
                </a:cubicBezTo>
                <a:cubicBezTo>
                  <a:pt x="3175454" y="944951"/>
                  <a:pt x="3206059" y="960736"/>
                  <a:pt x="3238500" y="971550"/>
                </a:cubicBezTo>
                <a:cubicBezTo>
                  <a:pt x="3248025" y="974725"/>
                  <a:pt x="3257335" y="978640"/>
                  <a:pt x="3267075" y="981075"/>
                </a:cubicBezTo>
                <a:cubicBezTo>
                  <a:pt x="3304216" y="990360"/>
                  <a:pt x="3343741" y="994749"/>
                  <a:pt x="3381375" y="1000125"/>
                </a:cubicBezTo>
                <a:cubicBezTo>
                  <a:pt x="3400425" y="1006475"/>
                  <a:pt x="3418959" y="1014660"/>
                  <a:pt x="3438525" y="1019175"/>
                </a:cubicBezTo>
                <a:cubicBezTo>
                  <a:pt x="3476185" y="1027866"/>
                  <a:pt x="3582394" y="1035718"/>
                  <a:pt x="3609975" y="1038225"/>
                </a:cubicBezTo>
                <a:lnTo>
                  <a:pt x="3724275" y="1028700"/>
                </a:lnTo>
                <a:lnTo>
                  <a:pt x="3857625" y="1019175"/>
                </a:lnTo>
                <a:cubicBezTo>
                  <a:pt x="3889423" y="1016525"/>
                  <a:pt x="3921037" y="1011773"/>
                  <a:pt x="3952875" y="1009650"/>
                </a:cubicBezTo>
                <a:cubicBezTo>
                  <a:pt x="4016314" y="1005421"/>
                  <a:pt x="4079875" y="1003300"/>
                  <a:pt x="4143375" y="1000125"/>
                </a:cubicBezTo>
                <a:cubicBezTo>
                  <a:pt x="4152900" y="990600"/>
                  <a:pt x="4163184" y="981777"/>
                  <a:pt x="4171950" y="971550"/>
                </a:cubicBezTo>
                <a:cubicBezTo>
                  <a:pt x="4191929" y="948241"/>
                  <a:pt x="4208734" y="924259"/>
                  <a:pt x="4219575" y="895350"/>
                </a:cubicBezTo>
                <a:cubicBezTo>
                  <a:pt x="4237888" y="846515"/>
                  <a:pt x="4220520" y="863939"/>
                  <a:pt x="4238625" y="809625"/>
                </a:cubicBezTo>
                <a:cubicBezTo>
                  <a:pt x="4243115" y="796155"/>
                  <a:pt x="4251325" y="784225"/>
                  <a:pt x="4257675" y="771525"/>
                </a:cubicBezTo>
                <a:cubicBezTo>
                  <a:pt x="4260850" y="739775"/>
                  <a:pt x="4261954" y="707749"/>
                  <a:pt x="4267200" y="676275"/>
                </a:cubicBezTo>
                <a:cubicBezTo>
                  <a:pt x="4271504" y="650450"/>
                  <a:pt x="4281115" y="625748"/>
                  <a:pt x="4286250" y="600075"/>
                </a:cubicBezTo>
                <a:cubicBezTo>
                  <a:pt x="4305615" y="503249"/>
                  <a:pt x="4285774" y="592216"/>
                  <a:pt x="4305300" y="523875"/>
                </a:cubicBezTo>
                <a:cubicBezTo>
                  <a:pt x="4313898" y="493784"/>
                  <a:pt x="4316591" y="465805"/>
                  <a:pt x="4333875" y="438150"/>
                </a:cubicBezTo>
                <a:cubicBezTo>
                  <a:pt x="4341014" y="426727"/>
                  <a:pt x="4353684" y="419802"/>
                  <a:pt x="4362450" y="409575"/>
                </a:cubicBezTo>
                <a:cubicBezTo>
                  <a:pt x="4372781" y="397522"/>
                  <a:pt x="4381798" y="384393"/>
                  <a:pt x="4391025" y="371475"/>
                </a:cubicBezTo>
                <a:cubicBezTo>
                  <a:pt x="4397679" y="362160"/>
                  <a:pt x="4401980" y="350995"/>
                  <a:pt x="4410075" y="342900"/>
                </a:cubicBezTo>
                <a:cubicBezTo>
                  <a:pt x="4432956" y="320019"/>
                  <a:pt x="4440111" y="325945"/>
                  <a:pt x="4467225" y="314325"/>
                </a:cubicBezTo>
                <a:cubicBezTo>
                  <a:pt x="4480276" y="308732"/>
                  <a:pt x="4492274" y="300868"/>
                  <a:pt x="4505325" y="295275"/>
                </a:cubicBezTo>
                <a:cubicBezTo>
                  <a:pt x="4528163" y="285487"/>
                  <a:pt x="4547833" y="283130"/>
                  <a:pt x="4572000" y="276225"/>
                </a:cubicBezTo>
                <a:cubicBezTo>
                  <a:pt x="4601043" y="267927"/>
                  <a:pt x="4606417" y="262138"/>
                  <a:pt x="4638675" y="257175"/>
                </a:cubicBezTo>
                <a:cubicBezTo>
                  <a:pt x="4667092" y="252803"/>
                  <a:pt x="4695901" y="251450"/>
                  <a:pt x="4724400" y="247650"/>
                </a:cubicBezTo>
                <a:cubicBezTo>
                  <a:pt x="4743543" y="245098"/>
                  <a:pt x="4762500" y="241300"/>
                  <a:pt x="4781550" y="238125"/>
                </a:cubicBezTo>
                <a:lnTo>
                  <a:pt x="5267325" y="247650"/>
                </a:lnTo>
                <a:cubicBezTo>
                  <a:pt x="5302376" y="248781"/>
                  <a:pt x="5337031" y="257175"/>
                  <a:pt x="5372100" y="257175"/>
                </a:cubicBezTo>
                <a:cubicBezTo>
                  <a:pt x="5505488" y="257175"/>
                  <a:pt x="5638800" y="250825"/>
                  <a:pt x="5772150" y="247650"/>
                </a:cubicBezTo>
                <a:cubicBezTo>
                  <a:pt x="5781675" y="244475"/>
                  <a:pt x="5790786" y="239545"/>
                  <a:pt x="5800725" y="238125"/>
                </a:cubicBezTo>
                <a:cubicBezTo>
                  <a:pt x="5945266" y="217476"/>
                  <a:pt x="6048611" y="233072"/>
                  <a:pt x="6210300" y="238125"/>
                </a:cubicBezTo>
                <a:cubicBezTo>
                  <a:pt x="6229350" y="247650"/>
                  <a:pt x="6247675" y="258790"/>
                  <a:pt x="6267450" y="266700"/>
                </a:cubicBezTo>
                <a:cubicBezTo>
                  <a:pt x="6279605" y="271562"/>
                  <a:pt x="6294184" y="269730"/>
                  <a:pt x="6305550" y="276225"/>
                </a:cubicBezTo>
                <a:cubicBezTo>
                  <a:pt x="6339199" y="295453"/>
                  <a:pt x="6369050" y="320675"/>
                  <a:pt x="6400800" y="342900"/>
                </a:cubicBezTo>
                <a:cubicBezTo>
                  <a:pt x="6411835" y="350625"/>
                  <a:pt x="6418414" y="363645"/>
                  <a:pt x="6429375" y="371475"/>
                </a:cubicBezTo>
                <a:cubicBezTo>
                  <a:pt x="6440929" y="379728"/>
                  <a:pt x="6454775" y="384175"/>
                  <a:pt x="6467475" y="390525"/>
                </a:cubicBezTo>
                <a:cubicBezTo>
                  <a:pt x="6488651" y="454053"/>
                  <a:pt x="6458483" y="381622"/>
                  <a:pt x="6515100" y="447675"/>
                </a:cubicBezTo>
                <a:cubicBezTo>
                  <a:pt x="6524341" y="458456"/>
                  <a:pt x="6527105" y="473447"/>
                  <a:pt x="6534150" y="485775"/>
                </a:cubicBezTo>
                <a:cubicBezTo>
                  <a:pt x="6539830" y="495714"/>
                  <a:pt x="6547133" y="504642"/>
                  <a:pt x="6553200" y="514350"/>
                </a:cubicBezTo>
                <a:cubicBezTo>
                  <a:pt x="6563012" y="530049"/>
                  <a:pt x="6571963" y="546276"/>
                  <a:pt x="6581775" y="561975"/>
                </a:cubicBezTo>
                <a:cubicBezTo>
                  <a:pt x="6587842" y="571683"/>
                  <a:pt x="6596176" y="580089"/>
                  <a:pt x="6600825" y="590550"/>
                </a:cubicBezTo>
                <a:cubicBezTo>
                  <a:pt x="6608980" y="608900"/>
                  <a:pt x="6612152" y="629164"/>
                  <a:pt x="6619875" y="647700"/>
                </a:cubicBezTo>
                <a:cubicBezTo>
                  <a:pt x="6628067" y="667360"/>
                  <a:pt x="6638925" y="685800"/>
                  <a:pt x="6648450" y="704850"/>
                </a:cubicBezTo>
                <a:cubicBezTo>
                  <a:pt x="6651625" y="720725"/>
                  <a:pt x="6652442" y="737260"/>
                  <a:pt x="6657975" y="752475"/>
                </a:cubicBezTo>
                <a:cubicBezTo>
                  <a:pt x="6665254" y="772491"/>
                  <a:pt x="6680286" y="789268"/>
                  <a:pt x="6686550" y="809625"/>
                </a:cubicBezTo>
                <a:cubicBezTo>
                  <a:pt x="6693152" y="831083"/>
                  <a:pt x="6690630" y="854520"/>
                  <a:pt x="6696075" y="876300"/>
                </a:cubicBezTo>
                <a:cubicBezTo>
                  <a:pt x="6708820" y="927278"/>
                  <a:pt x="6735469" y="946856"/>
                  <a:pt x="6753225" y="1000125"/>
                </a:cubicBezTo>
                <a:cubicBezTo>
                  <a:pt x="6777682" y="1073495"/>
                  <a:pt x="6764817" y="1038631"/>
                  <a:pt x="6791325" y="1104900"/>
                </a:cubicBezTo>
                <a:cubicBezTo>
                  <a:pt x="6794500" y="1133475"/>
                  <a:pt x="6796784" y="1162163"/>
                  <a:pt x="6800850" y="1190625"/>
                </a:cubicBezTo>
                <a:cubicBezTo>
                  <a:pt x="6803140" y="1206652"/>
                  <a:pt x="6808367" y="1222186"/>
                  <a:pt x="6810375" y="1238250"/>
                </a:cubicBezTo>
                <a:cubicBezTo>
                  <a:pt x="6814725" y="1273048"/>
                  <a:pt x="6815550" y="1308227"/>
                  <a:pt x="6819900" y="1343025"/>
                </a:cubicBezTo>
                <a:cubicBezTo>
                  <a:pt x="6824498" y="1379806"/>
                  <a:pt x="6828582" y="1388122"/>
                  <a:pt x="6838950" y="1419225"/>
                </a:cubicBezTo>
                <a:cubicBezTo>
                  <a:pt x="6842125" y="1454150"/>
                  <a:pt x="6848475" y="1488931"/>
                  <a:pt x="6848475" y="1524000"/>
                </a:cubicBezTo>
                <a:cubicBezTo>
                  <a:pt x="6848475" y="1958609"/>
                  <a:pt x="6842733" y="1702649"/>
                  <a:pt x="6829425" y="1962150"/>
                </a:cubicBezTo>
                <a:cubicBezTo>
                  <a:pt x="6825194" y="2044653"/>
                  <a:pt x="6824359" y="2127309"/>
                  <a:pt x="6819900" y="2209800"/>
                </a:cubicBezTo>
                <a:cubicBezTo>
                  <a:pt x="6812661" y="2343717"/>
                  <a:pt x="6815521" y="2274177"/>
                  <a:pt x="6800850" y="2362200"/>
                </a:cubicBezTo>
                <a:cubicBezTo>
                  <a:pt x="6798263" y="2377721"/>
                  <a:pt x="6794687" y="2434898"/>
                  <a:pt x="6781800" y="2457450"/>
                </a:cubicBezTo>
                <a:cubicBezTo>
                  <a:pt x="6773924" y="2471233"/>
                  <a:pt x="6762452" y="2482632"/>
                  <a:pt x="6753225" y="2495550"/>
                </a:cubicBezTo>
                <a:cubicBezTo>
                  <a:pt x="6746571" y="2504865"/>
                  <a:pt x="6742867" y="2516675"/>
                  <a:pt x="6734175" y="2524125"/>
                </a:cubicBezTo>
                <a:cubicBezTo>
                  <a:pt x="6693842" y="2558696"/>
                  <a:pt x="6654571" y="2557635"/>
                  <a:pt x="6610350" y="2590800"/>
                </a:cubicBezTo>
                <a:cubicBezTo>
                  <a:pt x="6597650" y="2600325"/>
                  <a:pt x="6586127" y="2611665"/>
                  <a:pt x="6572250" y="2619375"/>
                </a:cubicBezTo>
                <a:cubicBezTo>
                  <a:pt x="6537006" y="2638955"/>
                  <a:pt x="6515435" y="2640263"/>
                  <a:pt x="6477000" y="2647950"/>
                </a:cubicBezTo>
                <a:cubicBezTo>
                  <a:pt x="6441999" y="2671284"/>
                  <a:pt x="6447403" y="2670516"/>
                  <a:pt x="6400800" y="2686050"/>
                </a:cubicBezTo>
                <a:cubicBezTo>
                  <a:pt x="6371466" y="2695828"/>
                  <a:pt x="6345272" y="2697551"/>
                  <a:pt x="6315075" y="2705100"/>
                </a:cubicBezTo>
                <a:cubicBezTo>
                  <a:pt x="6197705" y="2734442"/>
                  <a:pt x="6300220" y="2717672"/>
                  <a:pt x="6172200" y="2733675"/>
                </a:cubicBezTo>
                <a:cubicBezTo>
                  <a:pt x="6050236" y="2768522"/>
                  <a:pt x="6128498" y="2750172"/>
                  <a:pt x="5934075" y="2771775"/>
                </a:cubicBezTo>
                <a:lnTo>
                  <a:pt x="5762625" y="2790825"/>
                </a:lnTo>
                <a:cubicBezTo>
                  <a:pt x="5734050" y="2794000"/>
                  <a:pt x="5705646" y="2799837"/>
                  <a:pt x="5676900" y="2800350"/>
                </a:cubicBezTo>
                <a:lnTo>
                  <a:pt x="5143500" y="2809875"/>
                </a:lnTo>
                <a:cubicBezTo>
                  <a:pt x="4999451" y="2830453"/>
                  <a:pt x="5160414" y="2809259"/>
                  <a:pt x="4924425" y="2828925"/>
                </a:cubicBezTo>
                <a:cubicBezTo>
                  <a:pt x="4898916" y="2831051"/>
                  <a:pt x="4873625" y="2835275"/>
                  <a:pt x="4848225" y="2838450"/>
                </a:cubicBezTo>
                <a:lnTo>
                  <a:pt x="2733675" y="2828925"/>
                </a:lnTo>
                <a:cubicBezTo>
                  <a:pt x="2612987" y="2827997"/>
                  <a:pt x="2492292" y="2824880"/>
                  <a:pt x="2371725" y="2819400"/>
                </a:cubicBezTo>
                <a:cubicBezTo>
                  <a:pt x="2352432" y="2818523"/>
                  <a:pt x="2333711" y="2812484"/>
                  <a:pt x="2314575" y="2809875"/>
                </a:cubicBezTo>
                <a:cubicBezTo>
                  <a:pt x="2188032" y="2792619"/>
                  <a:pt x="2177266" y="2792334"/>
                  <a:pt x="2066925" y="2781300"/>
                </a:cubicBezTo>
                <a:cubicBezTo>
                  <a:pt x="2041525" y="2774950"/>
                  <a:pt x="2016573" y="2766419"/>
                  <a:pt x="1990725" y="2762250"/>
                </a:cubicBezTo>
                <a:cubicBezTo>
                  <a:pt x="1739430" y="2721719"/>
                  <a:pt x="1847101" y="2745814"/>
                  <a:pt x="1695450" y="2724150"/>
                </a:cubicBezTo>
                <a:lnTo>
                  <a:pt x="1628775" y="2714625"/>
                </a:lnTo>
                <a:cubicBezTo>
                  <a:pt x="1600246" y="2711059"/>
                  <a:pt x="1571512" y="2709166"/>
                  <a:pt x="1543050" y="2705100"/>
                </a:cubicBezTo>
                <a:cubicBezTo>
                  <a:pt x="1527023" y="2702810"/>
                  <a:pt x="1511515" y="2697363"/>
                  <a:pt x="1495425" y="2695575"/>
                </a:cubicBezTo>
                <a:cubicBezTo>
                  <a:pt x="1454281" y="2691003"/>
                  <a:pt x="1412875" y="2689225"/>
                  <a:pt x="1371600" y="2686050"/>
                </a:cubicBezTo>
                <a:cubicBezTo>
                  <a:pt x="1352550" y="2682875"/>
                  <a:pt x="1333630" y="2678782"/>
                  <a:pt x="1314450" y="2676525"/>
                </a:cubicBezTo>
                <a:cubicBezTo>
                  <a:pt x="1217938" y="2665171"/>
                  <a:pt x="1177759" y="2666696"/>
                  <a:pt x="1076325" y="2657475"/>
                </a:cubicBezTo>
                <a:cubicBezTo>
                  <a:pt x="1050832" y="2655157"/>
                  <a:pt x="1025694" y="2649168"/>
                  <a:pt x="1000125" y="2647950"/>
                </a:cubicBezTo>
                <a:cubicBezTo>
                  <a:pt x="892251" y="2642813"/>
                  <a:pt x="784225" y="2641600"/>
                  <a:pt x="676275" y="2638425"/>
                </a:cubicBezTo>
                <a:cubicBezTo>
                  <a:pt x="663575" y="2635250"/>
                  <a:pt x="651266" y="2628900"/>
                  <a:pt x="638175" y="2628900"/>
                </a:cubicBezTo>
                <a:cubicBezTo>
                  <a:pt x="584231" y="2628900"/>
                  <a:pt x="617175" y="2651738"/>
                  <a:pt x="571500" y="2628900"/>
                </a:cubicBezTo>
                <a:cubicBezTo>
                  <a:pt x="526605" y="2606452"/>
                  <a:pt x="554108" y="2611508"/>
                  <a:pt x="514350" y="2571750"/>
                </a:cubicBezTo>
                <a:cubicBezTo>
                  <a:pt x="506255" y="2563655"/>
                  <a:pt x="495300" y="2559050"/>
                  <a:pt x="485775" y="2552700"/>
                </a:cubicBezTo>
                <a:cubicBezTo>
                  <a:pt x="463127" y="2484756"/>
                  <a:pt x="495241" y="2566899"/>
                  <a:pt x="447675" y="2495550"/>
                </a:cubicBezTo>
                <a:cubicBezTo>
                  <a:pt x="442106" y="2487196"/>
                  <a:pt x="443719" y="2475329"/>
                  <a:pt x="438150" y="2466975"/>
                </a:cubicBezTo>
                <a:cubicBezTo>
                  <a:pt x="430678" y="2455767"/>
                  <a:pt x="416807" y="2449764"/>
                  <a:pt x="409575" y="2438400"/>
                </a:cubicBezTo>
                <a:cubicBezTo>
                  <a:pt x="394329" y="2414442"/>
                  <a:pt x="391555" y="2382280"/>
                  <a:pt x="371475" y="2362200"/>
                </a:cubicBezTo>
                <a:cubicBezTo>
                  <a:pt x="329670" y="2320395"/>
                  <a:pt x="314230" y="2309576"/>
                  <a:pt x="285750" y="2238375"/>
                </a:cubicBezTo>
                <a:cubicBezTo>
                  <a:pt x="272210" y="2204526"/>
                  <a:pt x="257629" y="2164249"/>
                  <a:pt x="238125" y="2133600"/>
                </a:cubicBezTo>
                <a:cubicBezTo>
                  <a:pt x="227210" y="2116448"/>
                  <a:pt x="210940" y="2103127"/>
                  <a:pt x="200025" y="2085975"/>
                </a:cubicBezTo>
                <a:cubicBezTo>
                  <a:pt x="188590" y="2068006"/>
                  <a:pt x="181649" y="2047523"/>
                  <a:pt x="171450" y="2028825"/>
                </a:cubicBezTo>
                <a:cubicBezTo>
                  <a:pt x="162585" y="2012572"/>
                  <a:pt x="152687" y="1996899"/>
                  <a:pt x="142875" y="1981200"/>
                </a:cubicBezTo>
                <a:cubicBezTo>
                  <a:pt x="136808" y="1971492"/>
                  <a:pt x="128945" y="1962864"/>
                  <a:pt x="123825" y="1952625"/>
                </a:cubicBezTo>
                <a:cubicBezTo>
                  <a:pt x="116179" y="1937332"/>
                  <a:pt x="111719" y="1920624"/>
                  <a:pt x="104775" y="1905000"/>
                </a:cubicBezTo>
                <a:cubicBezTo>
                  <a:pt x="86554" y="1864003"/>
                  <a:pt x="80793" y="1865157"/>
                  <a:pt x="66675" y="1819275"/>
                </a:cubicBezTo>
                <a:cubicBezTo>
                  <a:pt x="58975" y="1794251"/>
                  <a:pt x="55904" y="1767913"/>
                  <a:pt x="47625" y="1743075"/>
                </a:cubicBezTo>
                <a:lnTo>
                  <a:pt x="28575" y="1685925"/>
                </a:lnTo>
                <a:cubicBezTo>
                  <a:pt x="25400" y="1676400"/>
                  <a:pt x="20701" y="1667254"/>
                  <a:pt x="19050" y="1657350"/>
                </a:cubicBezTo>
                <a:cubicBezTo>
                  <a:pt x="7373" y="1587287"/>
                  <a:pt x="14209" y="1618936"/>
                  <a:pt x="0" y="1562100"/>
                </a:cubicBezTo>
                <a:cubicBezTo>
                  <a:pt x="3175" y="1447800"/>
                  <a:pt x="3954" y="1333408"/>
                  <a:pt x="9525" y="1219200"/>
                </a:cubicBezTo>
                <a:cubicBezTo>
                  <a:pt x="12256" y="1163211"/>
                  <a:pt x="20211" y="1181180"/>
                  <a:pt x="38100" y="1133475"/>
                </a:cubicBezTo>
                <a:cubicBezTo>
                  <a:pt x="56413" y="1084640"/>
                  <a:pt x="39045" y="1102064"/>
                  <a:pt x="57150" y="1047750"/>
                </a:cubicBezTo>
                <a:cubicBezTo>
                  <a:pt x="61640" y="1034280"/>
                  <a:pt x="70607" y="1022701"/>
                  <a:pt x="76200" y="1009650"/>
                </a:cubicBezTo>
                <a:cubicBezTo>
                  <a:pt x="80155" y="1000422"/>
                  <a:pt x="81770" y="990303"/>
                  <a:pt x="85725" y="981075"/>
                </a:cubicBezTo>
                <a:cubicBezTo>
                  <a:pt x="91318" y="968024"/>
                  <a:pt x="99789" y="956270"/>
                  <a:pt x="104775" y="942975"/>
                </a:cubicBezTo>
                <a:cubicBezTo>
                  <a:pt x="109372" y="930718"/>
                  <a:pt x="110538" y="917414"/>
                  <a:pt x="114300" y="904875"/>
                </a:cubicBezTo>
                <a:cubicBezTo>
                  <a:pt x="120070" y="885641"/>
                  <a:pt x="127000" y="866775"/>
                  <a:pt x="133350" y="847725"/>
                </a:cubicBezTo>
                <a:lnTo>
                  <a:pt x="152400" y="790575"/>
                </a:lnTo>
                <a:lnTo>
                  <a:pt x="161925" y="762000"/>
                </a:lnTo>
                <a:cubicBezTo>
                  <a:pt x="172355" y="615982"/>
                  <a:pt x="147637" y="655638"/>
                  <a:pt x="152400" y="619125"/>
                </a:cubicBezTo>
                <a:close/>
              </a:path>
            </a:pathLst>
          </a:cu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33121" y="4356720"/>
            <a:ext cx="376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 dirty="0" err="1" smtClean="0">
                <a:solidFill>
                  <a:schemeClr val="bg1"/>
                </a:solidFill>
              </a:rPr>
              <a:t>Voronoi</a:t>
            </a:r>
            <a:r>
              <a:rPr lang="en-US" altLang="ja-JP" sz="3200" b="1" dirty="0" smtClean="0">
                <a:solidFill>
                  <a:schemeClr val="bg1"/>
                </a:solidFill>
              </a:rPr>
              <a:t> shattering</a:t>
            </a:r>
            <a:endParaRPr lang="ja-JP" altLang="en-US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7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61407"/>
            <a:ext cx="727659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90092" y="6441968"/>
            <a:ext cx="2822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http://math.lbl.gov/voro++/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86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72816"/>
            <a:ext cx="6419725" cy="361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フリーフォーム 6"/>
          <p:cNvSpPr/>
          <p:nvPr/>
        </p:nvSpPr>
        <p:spPr>
          <a:xfrm rot="21408152">
            <a:off x="3797959" y="1581150"/>
            <a:ext cx="4098266" cy="1057275"/>
          </a:xfrm>
          <a:custGeom>
            <a:avLst/>
            <a:gdLst>
              <a:gd name="connsiteX0" fmla="*/ 21566 w 4098266"/>
              <a:gd name="connsiteY0" fmla="*/ 19050 h 1057275"/>
              <a:gd name="connsiteX1" fmla="*/ 21566 w 4098266"/>
              <a:gd name="connsiteY1" fmla="*/ 133350 h 1057275"/>
              <a:gd name="connsiteX2" fmla="*/ 31091 w 4098266"/>
              <a:gd name="connsiteY2" fmla="*/ 161925 h 1057275"/>
              <a:gd name="connsiteX3" fmla="*/ 59666 w 4098266"/>
              <a:gd name="connsiteY3" fmla="*/ 180975 h 1057275"/>
              <a:gd name="connsiteX4" fmla="*/ 173966 w 4098266"/>
              <a:gd name="connsiteY4" fmla="*/ 219075 h 1057275"/>
              <a:gd name="connsiteX5" fmla="*/ 212066 w 4098266"/>
              <a:gd name="connsiteY5" fmla="*/ 228600 h 1057275"/>
              <a:gd name="connsiteX6" fmla="*/ 307316 w 4098266"/>
              <a:gd name="connsiteY6" fmla="*/ 247650 h 1057275"/>
              <a:gd name="connsiteX7" fmla="*/ 383516 w 4098266"/>
              <a:gd name="connsiteY7" fmla="*/ 257175 h 1057275"/>
              <a:gd name="connsiteX8" fmla="*/ 421616 w 4098266"/>
              <a:gd name="connsiteY8" fmla="*/ 285750 h 1057275"/>
              <a:gd name="connsiteX9" fmla="*/ 469241 w 4098266"/>
              <a:gd name="connsiteY9" fmla="*/ 304800 h 1057275"/>
              <a:gd name="connsiteX10" fmla="*/ 526391 w 4098266"/>
              <a:gd name="connsiteY10" fmla="*/ 361950 h 1057275"/>
              <a:gd name="connsiteX11" fmla="*/ 583541 w 4098266"/>
              <a:gd name="connsiteY11" fmla="*/ 438150 h 1057275"/>
              <a:gd name="connsiteX12" fmla="*/ 602591 w 4098266"/>
              <a:gd name="connsiteY12" fmla="*/ 466725 h 1057275"/>
              <a:gd name="connsiteX13" fmla="*/ 612116 w 4098266"/>
              <a:gd name="connsiteY13" fmla="*/ 495300 h 1057275"/>
              <a:gd name="connsiteX14" fmla="*/ 631166 w 4098266"/>
              <a:gd name="connsiteY14" fmla="*/ 523875 h 1057275"/>
              <a:gd name="connsiteX15" fmla="*/ 650216 w 4098266"/>
              <a:gd name="connsiteY15" fmla="*/ 561975 h 1057275"/>
              <a:gd name="connsiteX16" fmla="*/ 688316 w 4098266"/>
              <a:gd name="connsiteY16" fmla="*/ 619125 h 1057275"/>
              <a:gd name="connsiteX17" fmla="*/ 707366 w 4098266"/>
              <a:gd name="connsiteY17" fmla="*/ 647700 h 1057275"/>
              <a:gd name="connsiteX18" fmla="*/ 726416 w 4098266"/>
              <a:gd name="connsiteY18" fmla="*/ 676275 h 1057275"/>
              <a:gd name="connsiteX19" fmla="*/ 735941 w 4098266"/>
              <a:gd name="connsiteY19" fmla="*/ 704850 h 1057275"/>
              <a:gd name="connsiteX20" fmla="*/ 764516 w 4098266"/>
              <a:gd name="connsiteY20" fmla="*/ 723900 h 1057275"/>
              <a:gd name="connsiteX21" fmla="*/ 783566 w 4098266"/>
              <a:gd name="connsiteY21" fmla="*/ 752475 h 1057275"/>
              <a:gd name="connsiteX22" fmla="*/ 869291 w 4098266"/>
              <a:gd name="connsiteY22" fmla="*/ 800100 h 1057275"/>
              <a:gd name="connsiteX23" fmla="*/ 897866 w 4098266"/>
              <a:gd name="connsiteY23" fmla="*/ 819150 h 1057275"/>
              <a:gd name="connsiteX24" fmla="*/ 955016 w 4098266"/>
              <a:gd name="connsiteY24" fmla="*/ 838200 h 1057275"/>
              <a:gd name="connsiteX25" fmla="*/ 993116 w 4098266"/>
              <a:gd name="connsiteY25" fmla="*/ 857250 h 1057275"/>
              <a:gd name="connsiteX26" fmla="*/ 1069316 w 4098266"/>
              <a:gd name="connsiteY26" fmla="*/ 876300 h 1057275"/>
              <a:gd name="connsiteX27" fmla="*/ 1107416 w 4098266"/>
              <a:gd name="connsiteY27" fmla="*/ 885825 h 1057275"/>
              <a:gd name="connsiteX28" fmla="*/ 1155041 w 4098266"/>
              <a:gd name="connsiteY28" fmla="*/ 895350 h 1057275"/>
              <a:gd name="connsiteX29" fmla="*/ 1250291 w 4098266"/>
              <a:gd name="connsiteY29" fmla="*/ 933450 h 1057275"/>
              <a:gd name="connsiteX30" fmla="*/ 1316966 w 4098266"/>
              <a:gd name="connsiteY30" fmla="*/ 952500 h 1057275"/>
              <a:gd name="connsiteX31" fmla="*/ 1412216 w 4098266"/>
              <a:gd name="connsiteY31" fmla="*/ 971550 h 1057275"/>
              <a:gd name="connsiteX32" fmla="*/ 1536041 w 4098266"/>
              <a:gd name="connsiteY32" fmla="*/ 1000125 h 1057275"/>
              <a:gd name="connsiteX33" fmla="*/ 1564616 w 4098266"/>
              <a:gd name="connsiteY33" fmla="*/ 1009650 h 1057275"/>
              <a:gd name="connsiteX34" fmla="*/ 1640816 w 4098266"/>
              <a:gd name="connsiteY34" fmla="*/ 1028700 h 1057275"/>
              <a:gd name="connsiteX35" fmla="*/ 1964666 w 4098266"/>
              <a:gd name="connsiteY35" fmla="*/ 1009650 h 1057275"/>
              <a:gd name="connsiteX36" fmla="*/ 2421866 w 4098266"/>
              <a:gd name="connsiteY36" fmla="*/ 1000125 h 1057275"/>
              <a:gd name="connsiteX37" fmla="*/ 2459966 w 4098266"/>
              <a:gd name="connsiteY37" fmla="*/ 990600 h 1057275"/>
              <a:gd name="connsiteX38" fmla="*/ 2555216 w 4098266"/>
              <a:gd name="connsiteY38" fmla="*/ 971550 h 1057275"/>
              <a:gd name="connsiteX39" fmla="*/ 2640941 w 4098266"/>
              <a:gd name="connsiteY39" fmla="*/ 933450 h 1057275"/>
              <a:gd name="connsiteX40" fmla="*/ 2698091 w 4098266"/>
              <a:gd name="connsiteY40" fmla="*/ 904875 h 1057275"/>
              <a:gd name="connsiteX41" fmla="*/ 2764766 w 4098266"/>
              <a:gd name="connsiteY41" fmla="*/ 847725 h 1057275"/>
              <a:gd name="connsiteX42" fmla="*/ 2783816 w 4098266"/>
              <a:gd name="connsiteY42" fmla="*/ 819150 h 1057275"/>
              <a:gd name="connsiteX43" fmla="*/ 2831441 w 4098266"/>
              <a:gd name="connsiteY43" fmla="*/ 800100 h 1057275"/>
              <a:gd name="connsiteX44" fmla="*/ 2869541 w 4098266"/>
              <a:gd name="connsiteY44" fmla="*/ 781050 h 1057275"/>
              <a:gd name="connsiteX45" fmla="*/ 2936216 w 4098266"/>
              <a:gd name="connsiteY45" fmla="*/ 742950 h 1057275"/>
              <a:gd name="connsiteX46" fmla="*/ 2974316 w 4098266"/>
              <a:gd name="connsiteY46" fmla="*/ 714375 h 1057275"/>
              <a:gd name="connsiteX47" fmla="*/ 3002891 w 4098266"/>
              <a:gd name="connsiteY47" fmla="*/ 695325 h 1057275"/>
              <a:gd name="connsiteX48" fmla="*/ 3021941 w 4098266"/>
              <a:gd name="connsiteY48" fmla="*/ 666750 h 1057275"/>
              <a:gd name="connsiteX49" fmla="*/ 3050516 w 4098266"/>
              <a:gd name="connsiteY49" fmla="*/ 638175 h 1057275"/>
              <a:gd name="connsiteX50" fmla="*/ 3069566 w 4098266"/>
              <a:gd name="connsiteY50" fmla="*/ 609600 h 1057275"/>
              <a:gd name="connsiteX51" fmla="*/ 3117191 w 4098266"/>
              <a:gd name="connsiteY51" fmla="*/ 600075 h 1057275"/>
              <a:gd name="connsiteX52" fmla="*/ 3145766 w 4098266"/>
              <a:gd name="connsiteY52" fmla="*/ 571500 h 1057275"/>
              <a:gd name="connsiteX53" fmla="*/ 3241016 w 4098266"/>
              <a:gd name="connsiteY53" fmla="*/ 542925 h 1057275"/>
              <a:gd name="connsiteX54" fmla="*/ 3307691 w 4098266"/>
              <a:gd name="connsiteY54" fmla="*/ 552450 h 1057275"/>
              <a:gd name="connsiteX55" fmla="*/ 3336266 w 4098266"/>
              <a:gd name="connsiteY55" fmla="*/ 571500 h 1057275"/>
              <a:gd name="connsiteX56" fmla="*/ 3364841 w 4098266"/>
              <a:gd name="connsiteY56" fmla="*/ 581025 h 1057275"/>
              <a:gd name="connsiteX57" fmla="*/ 3450566 w 4098266"/>
              <a:gd name="connsiteY57" fmla="*/ 647700 h 1057275"/>
              <a:gd name="connsiteX58" fmla="*/ 3479141 w 4098266"/>
              <a:gd name="connsiteY58" fmla="*/ 676275 h 1057275"/>
              <a:gd name="connsiteX59" fmla="*/ 3517241 w 4098266"/>
              <a:gd name="connsiteY59" fmla="*/ 704850 h 1057275"/>
              <a:gd name="connsiteX60" fmla="*/ 3555341 w 4098266"/>
              <a:gd name="connsiteY60" fmla="*/ 771525 h 1057275"/>
              <a:gd name="connsiteX61" fmla="*/ 3602966 w 4098266"/>
              <a:gd name="connsiteY61" fmla="*/ 828675 h 1057275"/>
              <a:gd name="connsiteX62" fmla="*/ 3631541 w 4098266"/>
              <a:gd name="connsiteY62" fmla="*/ 847725 h 1057275"/>
              <a:gd name="connsiteX63" fmla="*/ 3688691 w 4098266"/>
              <a:gd name="connsiteY63" fmla="*/ 904875 h 1057275"/>
              <a:gd name="connsiteX64" fmla="*/ 3726791 w 4098266"/>
              <a:gd name="connsiteY64" fmla="*/ 914400 h 1057275"/>
              <a:gd name="connsiteX65" fmla="*/ 3793466 w 4098266"/>
              <a:gd name="connsiteY65" fmla="*/ 962025 h 1057275"/>
              <a:gd name="connsiteX66" fmla="*/ 3869666 w 4098266"/>
              <a:gd name="connsiteY66" fmla="*/ 1019175 h 1057275"/>
              <a:gd name="connsiteX67" fmla="*/ 3907766 w 4098266"/>
              <a:gd name="connsiteY67" fmla="*/ 1038225 h 1057275"/>
              <a:gd name="connsiteX68" fmla="*/ 3964916 w 4098266"/>
              <a:gd name="connsiteY68" fmla="*/ 1057275 h 1057275"/>
              <a:gd name="connsiteX69" fmla="*/ 4012541 w 4098266"/>
              <a:gd name="connsiteY69" fmla="*/ 1038225 h 1057275"/>
              <a:gd name="connsiteX70" fmla="*/ 4022066 w 4098266"/>
              <a:gd name="connsiteY70" fmla="*/ 1009650 h 1057275"/>
              <a:gd name="connsiteX71" fmla="*/ 4031591 w 4098266"/>
              <a:gd name="connsiteY71" fmla="*/ 971550 h 1057275"/>
              <a:gd name="connsiteX72" fmla="*/ 4050641 w 4098266"/>
              <a:gd name="connsiteY72" fmla="*/ 914400 h 1057275"/>
              <a:gd name="connsiteX73" fmla="*/ 4088741 w 4098266"/>
              <a:gd name="connsiteY73" fmla="*/ 638175 h 1057275"/>
              <a:gd name="connsiteX74" fmla="*/ 4098266 w 4098266"/>
              <a:gd name="connsiteY74" fmla="*/ 542925 h 1057275"/>
              <a:gd name="connsiteX75" fmla="*/ 4079216 w 4098266"/>
              <a:gd name="connsiteY75" fmla="*/ 428625 h 1057275"/>
              <a:gd name="connsiteX76" fmla="*/ 4060166 w 4098266"/>
              <a:gd name="connsiteY76" fmla="*/ 266700 h 1057275"/>
              <a:gd name="connsiteX77" fmla="*/ 4041116 w 4098266"/>
              <a:gd name="connsiteY77" fmla="*/ 209550 h 1057275"/>
              <a:gd name="connsiteX78" fmla="*/ 4012541 w 4098266"/>
              <a:gd name="connsiteY78" fmla="*/ 200025 h 1057275"/>
              <a:gd name="connsiteX79" fmla="*/ 3983966 w 4098266"/>
              <a:gd name="connsiteY79" fmla="*/ 180975 h 1057275"/>
              <a:gd name="connsiteX80" fmla="*/ 3926816 w 4098266"/>
              <a:gd name="connsiteY80" fmla="*/ 171450 h 1057275"/>
              <a:gd name="connsiteX81" fmla="*/ 2012291 w 4098266"/>
              <a:gd name="connsiteY81" fmla="*/ 171450 h 1057275"/>
              <a:gd name="connsiteX82" fmla="*/ 1955141 w 4098266"/>
              <a:gd name="connsiteY82" fmla="*/ 161925 h 1057275"/>
              <a:gd name="connsiteX83" fmla="*/ 1878941 w 4098266"/>
              <a:gd name="connsiteY83" fmla="*/ 152400 h 1057275"/>
              <a:gd name="connsiteX84" fmla="*/ 1764641 w 4098266"/>
              <a:gd name="connsiteY84" fmla="*/ 133350 h 1057275"/>
              <a:gd name="connsiteX85" fmla="*/ 1697966 w 4098266"/>
              <a:gd name="connsiteY85" fmla="*/ 123825 h 1057275"/>
              <a:gd name="connsiteX86" fmla="*/ 1640816 w 4098266"/>
              <a:gd name="connsiteY86" fmla="*/ 114300 h 1057275"/>
              <a:gd name="connsiteX87" fmla="*/ 1526516 w 4098266"/>
              <a:gd name="connsiteY87" fmla="*/ 104775 h 1057275"/>
              <a:gd name="connsiteX88" fmla="*/ 1364591 w 4098266"/>
              <a:gd name="connsiteY88" fmla="*/ 76200 h 1057275"/>
              <a:gd name="connsiteX89" fmla="*/ 1288391 w 4098266"/>
              <a:gd name="connsiteY89" fmla="*/ 66675 h 1057275"/>
              <a:gd name="connsiteX90" fmla="*/ 335891 w 4098266"/>
              <a:gd name="connsiteY90" fmla="*/ 57150 h 1057275"/>
              <a:gd name="connsiteX91" fmla="*/ 269216 w 4098266"/>
              <a:gd name="connsiteY91" fmla="*/ 38100 h 1057275"/>
              <a:gd name="connsiteX92" fmla="*/ 231116 w 4098266"/>
              <a:gd name="connsiteY92" fmla="*/ 28575 h 1057275"/>
              <a:gd name="connsiteX93" fmla="*/ 135866 w 4098266"/>
              <a:gd name="connsiteY93" fmla="*/ 0 h 1057275"/>
              <a:gd name="connsiteX94" fmla="*/ 12041 w 4098266"/>
              <a:gd name="connsiteY94" fmla="*/ 19050 h 1057275"/>
              <a:gd name="connsiteX95" fmla="*/ 21566 w 4098266"/>
              <a:gd name="connsiteY95" fmla="*/ 1905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098266" h="1057275">
                <a:moveTo>
                  <a:pt x="21566" y="19050"/>
                </a:moveTo>
                <a:cubicBezTo>
                  <a:pt x="23153" y="38100"/>
                  <a:pt x="7389" y="62463"/>
                  <a:pt x="21566" y="133350"/>
                </a:cubicBezTo>
                <a:cubicBezTo>
                  <a:pt x="23535" y="143195"/>
                  <a:pt x="24819" y="154085"/>
                  <a:pt x="31091" y="161925"/>
                </a:cubicBezTo>
                <a:cubicBezTo>
                  <a:pt x="38242" y="170864"/>
                  <a:pt x="50351" y="174321"/>
                  <a:pt x="59666" y="180975"/>
                </a:cubicBezTo>
                <a:cubicBezTo>
                  <a:pt x="126403" y="228645"/>
                  <a:pt x="68857" y="201557"/>
                  <a:pt x="173966" y="219075"/>
                </a:cubicBezTo>
                <a:cubicBezTo>
                  <a:pt x="186879" y="221227"/>
                  <a:pt x="199266" y="225857"/>
                  <a:pt x="212066" y="228600"/>
                </a:cubicBezTo>
                <a:cubicBezTo>
                  <a:pt x="243726" y="235384"/>
                  <a:pt x="275187" y="243634"/>
                  <a:pt x="307316" y="247650"/>
                </a:cubicBezTo>
                <a:lnTo>
                  <a:pt x="383516" y="257175"/>
                </a:lnTo>
                <a:cubicBezTo>
                  <a:pt x="396216" y="266700"/>
                  <a:pt x="407739" y="278040"/>
                  <a:pt x="421616" y="285750"/>
                </a:cubicBezTo>
                <a:cubicBezTo>
                  <a:pt x="436562" y="294053"/>
                  <a:pt x="455413" y="294744"/>
                  <a:pt x="469241" y="304800"/>
                </a:cubicBezTo>
                <a:cubicBezTo>
                  <a:pt x="491029" y="320646"/>
                  <a:pt x="510227" y="340397"/>
                  <a:pt x="526391" y="361950"/>
                </a:cubicBezTo>
                <a:cubicBezTo>
                  <a:pt x="545441" y="387350"/>
                  <a:pt x="565929" y="411732"/>
                  <a:pt x="583541" y="438150"/>
                </a:cubicBezTo>
                <a:cubicBezTo>
                  <a:pt x="589891" y="447675"/>
                  <a:pt x="597471" y="456486"/>
                  <a:pt x="602591" y="466725"/>
                </a:cubicBezTo>
                <a:cubicBezTo>
                  <a:pt x="607081" y="475705"/>
                  <a:pt x="607626" y="486320"/>
                  <a:pt x="612116" y="495300"/>
                </a:cubicBezTo>
                <a:cubicBezTo>
                  <a:pt x="617236" y="505539"/>
                  <a:pt x="625486" y="513936"/>
                  <a:pt x="631166" y="523875"/>
                </a:cubicBezTo>
                <a:cubicBezTo>
                  <a:pt x="638211" y="536203"/>
                  <a:pt x="642911" y="549799"/>
                  <a:pt x="650216" y="561975"/>
                </a:cubicBezTo>
                <a:cubicBezTo>
                  <a:pt x="661996" y="581608"/>
                  <a:pt x="675616" y="600075"/>
                  <a:pt x="688316" y="619125"/>
                </a:cubicBezTo>
                <a:lnTo>
                  <a:pt x="707366" y="647700"/>
                </a:lnTo>
                <a:cubicBezTo>
                  <a:pt x="713716" y="657225"/>
                  <a:pt x="722796" y="665415"/>
                  <a:pt x="726416" y="676275"/>
                </a:cubicBezTo>
                <a:cubicBezTo>
                  <a:pt x="729591" y="685800"/>
                  <a:pt x="729669" y="697010"/>
                  <a:pt x="735941" y="704850"/>
                </a:cubicBezTo>
                <a:cubicBezTo>
                  <a:pt x="743092" y="713789"/>
                  <a:pt x="754991" y="717550"/>
                  <a:pt x="764516" y="723900"/>
                </a:cubicBezTo>
                <a:cubicBezTo>
                  <a:pt x="770866" y="733425"/>
                  <a:pt x="774874" y="745025"/>
                  <a:pt x="783566" y="752475"/>
                </a:cubicBezTo>
                <a:cubicBezTo>
                  <a:pt x="807363" y="772872"/>
                  <a:pt x="842246" y="784646"/>
                  <a:pt x="869291" y="800100"/>
                </a:cubicBezTo>
                <a:cubicBezTo>
                  <a:pt x="879230" y="805780"/>
                  <a:pt x="887405" y="814501"/>
                  <a:pt x="897866" y="819150"/>
                </a:cubicBezTo>
                <a:cubicBezTo>
                  <a:pt x="916216" y="827305"/>
                  <a:pt x="937055" y="829220"/>
                  <a:pt x="955016" y="838200"/>
                </a:cubicBezTo>
                <a:cubicBezTo>
                  <a:pt x="967716" y="844550"/>
                  <a:pt x="979646" y="852760"/>
                  <a:pt x="993116" y="857250"/>
                </a:cubicBezTo>
                <a:cubicBezTo>
                  <a:pt x="1017954" y="865529"/>
                  <a:pt x="1043916" y="869950"/>
                  <a:pt x="1069316" y="876300"/>
                </a:cubicBezTo>
                <a:cubicBezTo>
                  <a:pt x="1082016" y="879475"/>
                  <a:pt x="1094579" y="883258"/>
                  <a:pt x="1107416" y="885825"/>
                </a:cubicBezTo>
                <a:cubicBezTo>
                  <a:pt x="1123291" y="889000"/>
                  <a:pt x="1139422" y="891090"/>
                  <a:pt x="1155041" y="895350"/>
                </a:cubicBezTo>
                <a:cubicBezTo>
                  <a:pt x="1234535" y="917030"/>
                  <a:pt x="1187956" y="906735"/>
                  <a:pt x="1250291" y="933450"/>
                </a:cubicBezTo>
                <a:cubicBezTo>
                  <a:pt x="1273129" y="943238"/>
                  <a:pt x="1292799" y="945595"/>
                  <a:pt x="1316966" y="952500"/>
                </a:cubicBezTo>
                <a:cubicBezTo>
                  <a:pt x="1383464" y="971499"/>
                  <a:pt x="1298428" y="955295"/>
                  <a:pt x="1412216" y="971550"/>
                </a:cubicBezTo>
                <a:cubicBezTo>
                  <a:pt x="1490665" y="997700"/>
                  <a:pt x="1449487" y="987760"/>
                  <a:pt x="1536041" y="1000125"/>
                </a:cubicBezTo>
                <a:cubicBezTo>
                  <a:pt x="1545566" y="1003300"/>
                  <a:pt x="1554876" y="1007215"/>
                  <a:pt x="1564616" y="1009650"/>
                </a:cubicBezTo>
                <a:lnTo>
                  <a:pt x="1640816" y="1028700"/>
                </a:lnTo>
                <a:cubicBezTo>
                  <a:pt x="1748766" y="1022350"/>
                  <a:pt x="1856602" y="1013604"/>
                  <a:pt x="1964666" y="1009650"/>
                </a:cubicBezTo>
                <a:cubicBezTo>
                  <a:pt x="2116997" y="1004077"/>
                  <a:pt x="2269546" y="1005983"/>
                  <a:pt x="2421866" y="1000125"/>
                </a:cubicBezTo>
                <a:cubicBezTo>
                  <a:pt x="2434947" y="999622"/>
                  <a:pt x="2447166" y="993343"/>
                  <a:pt x="2459966" y="990600"/>
                </a:cubicBezTo>
                <a:cubicBezTo>
                  <a:pt x="2491626" y="983816"/>
                  <a:pt x="2524499" y="981789"/>
                  <a:pt x="2555216" y="971550"/>
                </a:cubicBezTo>
                <a:cubicBezTo>
                  <a:pt x="2702658" y="922403"/>
                  <a:pt x="2550375" y="978733"/>
                  <a:pt x="2640941" y="933450"/>
                </a:cubicBezTo>
                <a:cubicBezTo>
                  <a:pt x="2703850" y="901995"/>
                  <a:pt x="2634397" y="950371"/>
                  <a:pt x="2698091" y="904875"/>
                </a:cubicBezTo>
                <a:cubicBezTo>
                  <a:pt x="2724060" y="886326"/>
                  <a:pt x="2744404" y="872160"/>
                  <a:pt x="2764766" y="847725"/>
                </a:cubicBezTo>
                <a:cubicBezTo>
                  <a:pt x="2772095" y="838931"/>
                  <a:pt x="2774501" y="825804"/>
                  <a:pt x="2783816" y="819150"/>
                </a:cubicBezTo>
                <a:cubicBezTo>
                  <a:pt x="2797729" y="809212"/>
                  <a:pt x="2815817" y="807044"/>
                  <a:pt x="2831441" y="800100"/>
                </a:cubicBezTo>
                <a:cubicBezTo>
                  <a:pt x="2844416" y="794333"/>
                  <a:pt x="2857500" y="788575"/>
                  <a:pt x="2869541" y="781050"/>
                </a:cubicBezTo>
                <a:cubicBezTo>
                  <a:pt x="2935444" y="739861"/>
                  <a:pt x="2880076" y="761663"/>
                  <a:pt x="2936216" y="742950"/>
                </a:cubicBezTo>
                <a:cubicBezTo>
                  <a:pt x="2948916" y="733425"/>
                  <a:pt x="2961398" y="723602"/>
                  <a:pt x="2974316" y="714375"/>
                </a:cubicBezTo>
                <a:cubicBezTo>
                  <a:pt x="2983631" y="707721"/>
                  <a:pt x="2994796" y="703420"/>
                  <a:pt x="3002891" y="695325"/>
                </a:cubicBezTo>
                <a:cubicBezTo>
                  <a:pt x="3010986" y="687230"/>
                  <a:pt x="3014612" y="675544"/>
                  <a:pt x="3021941" y="666750"/>
                </a:cubicBezTo>
                <a:cubicBezTo>
                  <a:pt x="3030565" y="656402"/>
                  <a:pt x="3041892" y="648523"/>
                  <a:pt x="3050516" y="638175"/>
                </a:cubicBezTo>
                <a:cubicBezTo>
                  <a:pt x="3057845" y="629381"/>
                  <a:pt x="3059627" y="615280"/>
                  <a:pt x="3069566" y="609600"/>
                </a:cubicBezTo>
                <a:cubicBezTo>
                  <a:pt x="3083622" y="601568"/>
                  <a:pt x="3101316" y="603250"/>
                  <a:pt x="3117191" y="600075"/>
                </a:cubicBezTo>
                <a:cubicBezTo>
                  <a:pt x="3126716" y="590550"/>
                  <a:pt x="3133991" y="578042"/>
                  <a:pt x="3145766" y="571500"/>
                </a:cubicBezTo>
                <a:cubicBezTo>
                  <a:pt x="3164739" y="560959"/>
                  <a:pt x="3216419" y="549074"/>
                  <a:pt x="3241016" y="542925"/>
                </a:cubicBezTo>
                <a:cubicBezTo>
                  <a:pt x="3263241" y="546100"/>
                  <a:pt x="3286187" y="545999"/>
                  <a:pt x="3307691" y="552450"/>
                </a:cubicBezTo>
                <a:cubicBezTo>
                  <a:pt x="3318656" y="555739"/>
                  <a:pt x="3326027" y="566380"/>
                  <a:pt x="3336266" y="571500"/>
                </a:cubicBezTo>
                <a:cubicBezTo>
                  <a:pt x="3345246" y="575990"/>
                  <a:pt x="3355316" y="577850"/>
                  <a:pt x="3364841" y="581025"/>
                </a:cubicBezTo>
                <a:cubicBezTo>
                  <a:pt x="3429715" y="645899"/>
                  <a:pt x="3348029" y="567949"/>
                  <a:pt x="3450566" y="647700"/>
                </a:cubicBezTo>
                <a:cubicBezTo>
                  <a:pt x="3461199" y="655970"/>
                  <a:pt x="3468914" y="667509"/>
                  <a:pt x="3479141" y="676275"/>
                </a:cubicBezTo>
                <a:cubicBezTo>
                  <a:pt x="3491194" y="686606"/>
                  <a:pt x="3506016" y="693625"/>
                  <a:pt x="3517241" y="704850"/>
                </a:cubicBezTo>
                <a:cubicBezTo>
                  <a:pt x="3532712" y="720321"/>
                  <a:pt x="3545380" y="754094"/>
                  <a:pt x="3555341" y="771525"/>
                </a:cubicBezTo>
                <a:cubicBezTo>
                  <a:pt x="3568964" y="795365"/>
                  <a:pt x="3581475" y="810766"/>
                  <a:pt x="3602966" y="828675"/>
                </a:cubicBezTo>
                <a:cubicBezTo>
                  <a:pt x="3611760" y="836004"/>
                  <a:pt x="3622016" y="841375"/>
                  <a:pt x="3631541" y="847725"/>
                </a:cubicBezTo>
                <a:cubicBezTo>
                  <a:pt x="3650877" y="876729"/>
                  <a:pt x="3653247" y="887153"/>
                  <a:pt x="3688691" y="904875"/>
                </a:cubicBezTo>
                <a:cubicBezTo>
                  <a:pt x="3700400" y="910729"/>
                  <a:pt x="3714091" y="911225"/>
                  <a:pt x="3726791" y="914400"/>
                </a:cubicBezTo>
                <a:cubicBezTo>
                  <a:pt x="3789194" y="976803"/>
                  <a:pt x="3718244" y="911877"/>
                  <a:pt x="3793466" y="962025"/>
                </a:cubicBezTo>
                <a:cubicBezTo>
                  <a:pt x="3819884" y="979637"/>
                  <a:pt x="3841268" y="1004976"/>
                  <a:pt x="3869666" y="1019175"/>
                </a:cubicBezTo>
                <a:cubicBezTo>
                  <a:pt x="3882366" y="1025525"/>
                  <a:pt x="3894583" y="1032952"/>
                  <a:pt x="3907766" y="1038225"/>
                </a:cubicBezTo>
                <a:cubicBezTo>
                  <a:pt x="3926410" y="1045683"/>
                  <a:pt x="3964916" y="1057275"/>
                  <a:pt x="3964916" y="1057275"/>
                </a:cubicBezTo>
                <a:cubicBezTo>
                  <a:pt x="3980791" y="1050925"/>
                  <a:pt x="3999406" y="1049171"/>
                  <a:pt x="4012541" y="1038225"/>
                </a:cubicBezTo>
                <a:cubicBezTo>
                  <a:pt x="4020254" y="1031797"/>
                  <a:pt x="4019308" y="1019304"/>
                  <a:pt x="4022066" y="1009650"/>
                </a:cubicBezTo>
                <a:cubicBezTo>
                  <a:pt x="4025662" y="997063"/>
                  <a:pt x="4027829" y="984089"/>
                  <a:pt x="4031591" y="971550"/>
                </a:cubicBezTo>
                <a:cubicBezTo>
                  <a:pt x="4037361" y="952316"/>
                  <a:pt x="4047049" y="934157"/>
                  <a:pt x="4050641" y="914400"/>
                </a:cubicBezTo>
                <a:cubicBezTo>
                  <a:pt x="4078744" y="759833"/>
                  <a:pt x="4067768" y="833920"/>
                  <a:pt x="4088741" y="638175"/>
                </a:cubicBezTo>
                <a:cubicBezTo>
                  <a:pt x="4092140" y="606448"/>
                  <a:pt x="4095091" y="574675"/>
                  <a:pt x="4098266" y="542925"/>
                </a:cubicBezTo>
                <a:cubicBezTo>
                  <a:pt x="4091916" y="504825"/>
                  <a:pt x="4084212" y="466926"/>
                  <a:pt x="4079216" y="428625"/>
                </a:cubicBezTo>
                <a:cubicBezTo>
                  <a:pt x="4072838" y="379730"/>
                  <a:pt x="4072760" y="317077"/>
                  <a:pt x="4060166" y="266700"/>
                </a:cubicBezTo>
                <a:cubicBezTo>
                  <a:pt x="4055296" y="247219"/>
                  <a:pt x="4060166" y="215900"/>
                  <a:pt x="4041116" y="209550"/>
                </a:cubicBezTo>
                <a:cubicBezTo>
                  <a:pt x="4031591" y="206375"/>
                  <a:pt x="4021521" y="204515"/>
                  <a:pt x="4012541" y="200025"/>
                </a:cubicBezTo>
                <a:cubicBezTo>
                  <a:pt x="4002302" y="194905"/>
                  <a:pt x="3994826" y="184595"/>
                  <a:pt x="3983966" y="180975"/>
                </a:cubicBezTo>
                <a:cubicBezTo>
                  <a:pt x="3965644" y="174868"/>
                  <a:pt x="3945866" y="174625"/>
                  <a:pt x="3926816" y="171450"/>
                </a:cubicBezTo>
                <a:cubicBezTo>
                  <a:pt x="3232490" y="240883"/>
                  <a:pt x="3780846" y="189405"/>
                  <a:pt x="2012291" y="171450"/>
                </a:cubicBezTo>
                <a:cubicBezTo>
                  <a:pt x="1992979" y="171254"/>
                  <a:pt x="1974260" y="164656"/>
                  <a:pt x="1955141" y="161925"/>
                </a:cubicBezTo>
                <a:cubicBezTo>
                  <a:pt x="1929801" y="158305"/>
                  <a:pt x="1904255" y="156197"/>
                  <a:pt x="1878941" y="152400"/>
                </a:cubicBezTo>
                <a:cubicBezTo>
                  <a:pt x="1840743" y="146670"/>
                  <a:pt x="1802878" y="138812"/>
                  <a:pt x="1764641" y="133350"/>
                </a:cubicBezTo>
                <a:lnTo>
                  <a:pt x="1697966" y="123825"/>
                </a:lnTo>
                <a:cubicBezTo>
                  <a:pt x="1678878" y="120888"/>
                  <a:pt x="1660011" y="116433"/>
                  <a:pt x="1640816" y="114300"/>
                </a:cubicBezTo>
                <a:cubicBezTo>
                  <a:pt x="1602818" y="110078"/>
                  <a:pt x="1564616" y="107950"/>
                  <a:pt x="1526516" y="104775"/>
                </a:cubicBezTo>
                <a:cubicBezTo>
                  <a:pt x="1417398" y="77496"/>
                  <a:pt x="1481856" y="89996"/>
                  <a:pt x="1364591" y="76200"/>
                </a:cubicBezTo>
                <a:cubicBezTo>
                  <a:pt x="1339169" y="73209"/>
                  <a:pt x="1313984" y="67149"/>
                  <a:pt x="1288391" y="66675"/>
                </a:cubicBezTo>
                <a:lnTo>
                  <a:pt x="335891" y="57150"/>
                </a:lnTo>
                <a:cubicBezTo>
                  <a:pt x="216784" y="27373"/>
                  <a:pt x="364869" y="65429"/>
                  <a:pt x="269216" y="38100"/>
                </a:cubicBezTo>
                <a:cubicBezTo>
                  <a:pt x="256629" y="34504"/>
                  <a:pt x="243655" y="32337"/>
                  <a:pt x="231116" y="28575"/>
                </a:cubicBezTo>
                <a:cubicBezTo>
                  <a:pt x="115168" y="-6210"/>
                  <a:pt x="223683" y="21954"/>
                  <a:pt x="135866" y="0"/>
                </a:cubicBezTo>
                <a:cubicBezTo>
                  <a:pt x="108549" y="2732"/>
                  <a:pt x="46368" y="1887"/>
                  <a:pt x="12041" y="19050"/>
                </a:cubicBezTo>
                <a:cubicBezTo>
                  <a:pt x="-19176" y="34658"/>
                  <a:pt x="19979" y="0"/>
                  <a:pt x="21566" y="19050"/>
                </a:cubicBez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51920" y="1784870"/>
            <a:ext cx="376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Image Based Lighting</a:t>
            </a:r>
            <a:endParaRPr lang="ja-JP" alt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068960"/>
            <a:ext cx="2520000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6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73671" y="3068960"/>
            <a:ext cx="8928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b="1" dirty="0"/>
              <a:t>アルゴリズム</a:t>
            </a:r>
            <a:endParaRPr lang="en-US" altLang="ja-JP" sz="44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5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90414" y="1772816"/>
            <a:ext cx="892899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パストレーシング</a:t>
            </a:r>
            <a:endParaRPr lang="en-US" altLang="ja-JP" sz="3200" b="1" dirty="0" smtClean="0"/>
          </a:p>
          <a:p>
            <a:pPr algn="ctr"/>
            <a:r>
              <a:rPr lang="en-US" altLang="ja-JP" sz="2400" dirty="0" err="1" smtClean="0">
                <a:solidFill>
                  <a:schemeClr val="tx1">
                    <a:lumMod val="65000"/>
                  </a:schemeClr>
                </a:solidFill>
              </a:rPr>
              <a:t>Uni</a:t>
            </a:r>
            <a:r>
              <a:rPr lang="en-US" altLang="ja-JP" sz="2400" dirty="0" smtClean="0">
                <a:solidFill>
                  <a:schemeClr val="tx1">
                    <a:lumMod val="65000"/>
                  </a:schemeClr>
                </a:solidFill>
              </a:rPr>
              <a:t>-directional path tracing</a:t>
            </a:r>
          </a:p>
          <a:p>
            <a:pPr algn="ctr"/>
            <a:endParaRPr lang="en-US" altLang="ja-JP" sz="2400" dirty="0">
              <a:solidFill>
                <a:schemeClr val="tx1">
                  <a:lumMod val="65000"/>
                </a:schemeClr>
              </a:solidFill>
            </a:endParaRPr>
          </a:p>
          <a:p>
            <a:pPr algn="ctr"/>
            <a:r>
              <a:rPr lang="en-US" altLang="ja-JP" sz="3200" b="1" dirty="0" smtClean="0"/>
              <a:t>IBL</a:t>
            </a:r>
            <a:r>
              <a:rPr lang="ja-JP" altLang="en-US" sz="3200" b="1" dirty="0" smtClean="0"/>
              <a:t>に対する</a:t>
            </a:r>
            <a:r>
              <a:rPr lang="en-US" altLang="ja-JP" sz="3200" b="1" dirty="0" smtClean="0"/>
              <a:t>Importance Sampling</a:t>
            </a:r>
          </a:p>
          <a:p>
            <a:pPr algn="ctr"/>
            <a:r>
              <a:rPr lang="en-US" altLang="ja-JP" sz="2400" dirty="0" smtClean="0">
                <a:solidFill>
                  <a:schemeClr val="tx1">
                    <a:lumMod val="65000"/>
                  </a:schemeClr>
                </a:solidFill>
              </a:rPr>
              <a:t>Cumulative Distribution Function</a:t>
            </a:r>
          </a:p>
          <a:p>
            <a:pPr algn="ctr"/>
            <a:endParaRPr lang="en-US" altLang="ja-JP" sz="2400" dirty="0" smtClean="0">
              <a:solidFill>
                <a:schemeClr val="tx1">
                  <a:lumMod val="65000"/>
                </a:schemeClr>
              </a:solidFill>
            </a:endParaRPr>
          </a:p>
          <a:p>
            <a:pPr algn="ctr"/>
            <a:r>
              <a:rPr lang="en-US" altLang="ja-JP" sz="3200" b="1" dirty="0" smtClean="0"/>
              <a:t>Adaptive Sampling + Reconstruction</a:t>
            </a:r>
          </a:p>
          <a:p>
            <a:pPr algn="ctr"/>
            <a:endParaRPr lang="en-US" altLang="ja-JP" sz="3200" b="1" dirty="0">
              <a:solidFill>
                <a:schemeClr val="tx1">
                  <a:lumMod val="65000"/>
                </a:schemeClr>
              </a:solidFill>
            </a:endParaRPr>
          </a:p>
          <a:p>
            <a:pPr algn="ctr"/>
            <a:r>
              <a:rPr lang="ja-JP" altLang="en-US" sz="3200" b="1" dirty="0" smtClean="0"/>
              <a:t>各種エフェクト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9787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91580" y="1469651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パストレーシング</a:t>
            </a:r>
            <a:endParaRPr lang="en-US" altLang="ja-JP" sz="3600" b="1" dirty="0" smtClean="0"/>
          </a:p>
        </p:txBody>
      </p:sp>
      <p:cxnSp>
        <p:nvCxnSpPr>
          <p:cNvPr id="15" name="直線コネクタ 14"/>
          <p:cNvCxnSpPr/>
          <p:nvPr/>
        </p:nvCxnSpPr>
        <p:spPr>
          <a:xfrm>
            <a:off x="5146791" y="5078386"/>
            <a:ext cx="1688970" cy="0"/>
          </a:xfrm>
          <a:prstGeom prst="line">
            <a:avLst/>
          </a:prstGeom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太陽 17"/>
          <p:cNvSpPr/>
          <p:nvPr/>
        </p:nvSpPr>
        <p:spPr>
          <a:xfrm>
            <a:off x="1184501" y="3893289"/>
            <a:ext cx="500838" cy="500838"/>
          </a:xfrm>
          <a:prstGeom prst="sun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 rot="20344247">
            <a:off x="7750317" y="3344850"/>
            <a:ext cx="288032" cy="2160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二等辺三角形 19"/>
          <p:cNvSpPr/>
          <p:nvPr/>
        </p:nvSpPr>
        <p:spPr>
          <a:xfrm rot="4144247">
            <a:off x="7638647" y="3472830"/>
            <a:ext cx="165178" cy="81377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5382510" y="4916185"/>
            <a:ext cx="1297052" cy="32317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5383418" y="4394127"/>
            <a:ext cx="1304695" cy="665614"/>
          </a:xfrm>
          <a:custGeom>
            <a:avLst/>
            <a:gdLst>
              <a:gd name="connsiteX0" fmla="*/ 331 w 2100537"/>
              <a:gd name="connsiteY0" fmla="*/ 1071628 h 1071628"/>
              <a:gd name="connsiteX1" fmla="*/ 16206 w 2100537"/>
              <a:gd name="connsiteY1" fmla="*/ 862078 h 1071628"/>
              <a:gd name="connsiteX2" fmla="*/ 105106 w 2100537"/>
              <a:gd name="connsiteY2" fmla="*/ 601728 h 1071628"/>
              <a:gd name="connsiteX3" fmla="*/ 241631 w 2100537"/>
              <a:gd name="connsiteY3" fmla="*/ 382653 h 1071628"/>
              <a:gd name="connsiteX4" fmla="*/ 463881 w 2100537"/>
              <a:gd name="connsiteY4" fmla="*/ 179453 h 1071628"/>
              <a:gd name="connsiteX5" fmla="*/ 708356 w 2100537"/>
              <a:gd name="connsiteY5" fmla="*/ 58803 h 1071628"/>
              <a:gd name="connsiteX6" fmla="*/ 971881 w 2100537"/>
              <a:gd name="connsiteY6" fmla="*/ 1653 h 1071628"/>
              <a:gd name="connsiteX7" fmla="*/ 1270331 w 2100537"/>
              <a:gd name="connsiteY7" fmla="*/ 23878 h 1071628"/>
              <a:gd name="connsiteX8" fmla="*/ 1511631 w 2100537"/>
              <a:gd name="connsiteY8" fmla="*/ 109603 h 1071628"/>
              <a:gd name="connsiteX9" fmla="*/ 1727531 w 2100537"/>
              <a:gd name="connsiteY9" fmla="*/ 242953 h 1071628"/>
              <a:gd name="connsiteX10" fmla="*/ 1911681 w 2100537"/>
              <a:gd name="connsiteY10" fmla="*/ 446153 h 1071628"/>
              <a:gd name="connsiteX11" fmla="*/ 2032331 w 2100537"/>
              <a:gd name="connsiteY11" fmla="*/ 668403 h 1071628"/>
              <a:gd name="connsiteX12" fmla="*/ 2095831 w 2100537"/>
              <a:gd name="connsiteY12" fmla="*/ 928753 h 1071628"/>
              <a:gd name="connsiteX13" fmla="*/ 2099006 w 2100537"/>
              <a:gd name="connsiteY13" fmla="*/ 1065278 h 107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00537" h="1071628">
                <a:moveTo>
                  <a:pt x="331" y="1071628"/>
                </a:moveTo>
                <a:cubicBezTo>
                  <a:pt x="-463" y="1006011"/>
                  <a:pt x="-1256" y="940395"/>
                  <a:pt x="16206" y="862078"/>
                </a:cubicBezTo>
                <a:cubicBezTo>
                  <a:pt x="33668" y="783761"/>
                  <a:pt x="67535" y="681632"/>
                  <a:pt x="105106" y="601728"/>
                </a:cubicBezTo>
                <a:cubicBezTo>
                  <a:pt x="142677" y="521824"/>
                  <a:pt x="181835" y="453032"/>
                  <a:pt x="241631" y="382653"/>
                </a:cubicBezTo>
                <a:cubicBezTo>
                  <a:pt x="301427" y="312274"/>
                  <a:pt x="386094" y="233428"/>
                  <a:pt x="463881" y="179453"/>
                </a:cubicBezTo>
                <a:cubicBezTo>
                  <a:pt x="541668" y="125478"/>
                  <a:pt x="623689" y="88436"/>
                  <a:pt x="708356" y="58803"/>
                </a:cubicBezTo>
                <a:cubicBezTo>
                  <a:pt x="793023" y="29170"/>
                  <a:pt x="878219" y="7474"/>
                  <a:pt x="971881" y="1653"/>
                </a:cubicBezTo>
                <a:cubicBezTo>
                  <a:pt x="1065543" y="-4168"/>
                  <a:pt x="1180373" y="5886"/>
                  <a:pt x="1270331" y="23878"/>
                </a:cubicBezTo>
                <a:cubicBezTo>
                  <a:pt x="1360289" y="41870"/>
                  <a:pt x="1435431" y="73090"/>
                  <a:pt x="1511631" y="109603"/>
                </a:cubicBezTo>
                <a:cubicBezTo>
                  <a:pt x="1587831" y="146116"/>
                  <a:pt x="1660856" y="186861"/>
                  <a:pt x="1727531" y="242953"/>
                </a:cubicBezTo>
                <a:cubicBezTo>
                  <a:pt x="1794206" y="299045"/>
                  <a:pt x="1860881" y="375245"/>
                  <a:pt x="1911681" y="446153"/>
                </a:cubicBezTo>
                <a:cubicBezTo>
                  <a:pt x="1962481" y="517061"/>
                  <a:pt x="2001639" y="587970"/>
                  <a:pt x="2032331" y="668403"/>
                </a:cubicBezTo>
                <a:cubicBezTo>
                  <a:pt x="2063023" y="748836"/>
                  <a:pt x="2084718" y="862607"/>
                  <a:pt x="2095831" y="928753"/>
                </a:cubicBezTo>
                <a:cubicBezTo>
                  <a:pt x="2106944" y="994899"/>
                  <a:pt x="2094244" y="1030882"/>
                  <a:pt x="2099006" y="1065278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 flipH="1">
            <a:off x="5986546" y="3548866"/>
            <a:ext cx="1580958" cy="151087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3377737" y="2649714"/>
            <a:ext cx="1688970" cy="318965"/>
          </a:xfrm>
          <a:prstGeom prst="line">
            <a:avLst/>
          </a:prstGeom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 rot="11529291">
            <a:off x="3553128" y="2685873"/>
            <a:ext cx="1297052" cy="323173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 rot="11529291">
            <a:off x="3488951" y="2800737"/>
            <a:ext cx="1304695" cy="665614"/>
          </a:xfrm>
          <a:custGeom>
            <a:avLst/>
            <a:gdLst>
              <a:gd name="connsiteX0" fmla="*/ 331 w 2100537"/>
              <a:gd name="connsiteY0" fmla="*/ 1071628 h 1071628"/>
              <a:gd name="connsiteX1" fmla="*/ 16206 w 2100537"/>
              <a:gd name="connsiteY1" fmla="*/ 862078 h 1071628"/>
              <a:gd name="connsiteX2" fmla="*/ 105106 w 2100537"/>
              <a:gd name="connsiteY2" fmla="*/ 601728 h 1071628"/>
              <a:gd name="connsiteX3" fmla="*/ 241631 w 2100537"/>
              <a:gd name="connsiteY3" fmla="*/ 382653 h 1071628"/>
              <a:gd name="connsiteX4" fmla="*/ 463881 w 2100537"/>
              <a:gd name="connsiteY4" fmla="*/ 179453 h 1071628"/>
              <a:gd name="connsiteX5" fmla="*/ 708356 w 2100537"/>
              <a:gd name="connsiteY5" fmla="*/ 58803 h 1071628"/>
              <a:gd name="connsiteX6" fmla="*/ 971881 w 2100537"/>
              <a:gd name="connsiteY6" fmla="*/ 1653 h 1071628"/>
              <a:gd name="connsiteX7" fmla="*/ 1270331 w 2100537"/>
              <a:gd name="connsiteY7" fmla="*/ 23878 h 1071628"/>
              <a:gd name="connsiteX8" fmla="*/ 1511631 w 2100537"/>
              <a:gd name="connsiteY8" fmla="*/ 109603 h 1071628"/>
              <a:gd name="connsiteX9" fmla="*/ 1727531 w 2100537"/>
              <a:gd name="connsiteY9" fmla="*/ 242953 h 1071628"/>
              <a:gd name="connsiteX10" fmla="*/ 1911681 w 2100537"/>
              <a:gd name="connsiteY10" fmla="*/ 446153 h 1071628"/>
              <a:gd name="connsiteX11" fmla="*/ 2032331 w 2100537"/>
              <a:gd name="connsiteY11" fmla="*/ 668403 h 1071628"/>
              <a:gd name="connsiteX12" fmla="*/ 2095831 w 2100537"/>
              <a:gd name="connsiteY12" fmla="*/ 928753 h 1071628"/>
              <a:gd name="connsiteX13" fmla="*/ 2099006 w 2100537"/>
              <a:gd name="connsiteY13" fmla="*/ 1065278 h 107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00537" h="1071628">
                <a:moveTo>
                  <a:pt x="331" y="1071628"/>
                </a:moveTo>
                <a:cubicBezTo>
                  <a:pt x="-463" y="1006011"/>
                  <a:pt x="-1256" y="940395"/>
                  <a:pt x="16206" y="862078"/>
                </a:cubicBezTo>
                <a:cubicBezTo>
                  <a:pt x="33668" y="783761"/>
                  <a:pt x="67535" y="681632"/>
                  <a:pt x="105106" y="601728"/>
                </a:cubicBezTo>
                <a:cubicBezTo>
                  <a:pt x="142677" y="521824"/>
                  <a:pt x="181835" y="453032"/>
                  <a:pt x="241631" y="382653"/>
                </a:cubicBezTo>
                <a:cubicBezTo>
                  <a:pt x="301427" y="312274"/>
                  <a:pt x="386094" y="233428"/>
                  <a:pt x="463881" y="179453"/>
                </a:cubicBezTo>
                <a:cubicBezTo>
                  <a:pt x="541668" y="125478"/>
                  <a:pt x="623689" y="88436"/>
                  <a:pt x="708356" y="58803"/>
                </a:cubicBezTo>
                <a:cubicBezTo>
                  <a:pt x="793023" y="29170"/>
                  <a:pt x="878219" y="7474"/>
                  <a:pt x="971881" y="1653"/>
                </a:cubicBezTo>
                <a:cubicBezTo>
                  <a:pt x="1065543" y="-4168"/>
                  <a:pt x="1180373" y="5886"/>
                  <a:pt x="1270331" y="23878"/>
                </a:cubicBezTo>
                <a:cubicBezTo>
                  <a:pt x="1360289" y="41870"/>
                  <a:pt x="1435431" y="73090"/>
                  <a:pt x="1511631" y="109603"/>
                </a:cubicBezTo>
                <a:cubicBezTo>
                  <a:pt x="1587831" y="146116"/>
                  <a:pt x="1660856" y="186861"/>
                  <a:pt x="1727531" y="242953"/>
                </a:cubicBezTo>
                <a:cubicBezTo>
                  <a:pt x="1794206" y="299045"/>
                  <a:pt x="1860881" y="375245"/>
                  <a:pt x="1911681" y="446153"/>
                </a:cubicBezTo>
                <a:cubicBezTo>
                  <a:pt x="1962481" y="517061"/>
                  <a:pt x="2001639" y="587970"/>
                  <a:pt x="2032331" y="668403"/>
                </a:cubicBezTo>
                <a:cubicBezTo>
                  <a:pt x="2063023" y="748836"/>
                  <a:pt x="2084718" y="862607"/>
                  <a:pt x="2095831" y="928753"/>
                </a:cubicBezTo>
                <a:cubicBezTo>
                  <a:pt x="2106944" y="994899"/>
                  <a:pt x="2094244" y="1030882"/>
                  <a:pt x="2099006" y="1065278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 flipH="1" flipV="1">
            <a:off x="4140312" y="2803835"/>
            <a:ext cx="1895454" cy="22413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>
            <a:off x="1692040" y="2825549"/>
            <a:ext cx="2449800" cy="122582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91580" y="1469651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b="1" dirty="0" smtClean="0"/>
              <a:t>IBL</a:t>
            </a:r>
            <a:r>
              <a:rPr lang="ja-JP" altLang="en-US" sz="3600" b="1" dirty="0" smtClean="0"/>
              <a:t>に対する</a:t>
            </a:r>
            <a:r>
              <a:rPr lang="en-US" altLang="ja-JP" sz="3600" b="1" dirty="0" smtClean="0"/>
              <a:t>Importance Sampling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7584" y="4869160"/>
            <a:ext cx="7975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直接光をサンプリングする際、</a:t>
            </a:r>
            <a:r>
              <a:rPr lang="en-US" altLang="ja-JP" sz="2000" dirty="0" smtClean="0"/>
              <a:t>IBL</a:t>
            </a:r>
            <a:r>
              <a:rPr lang="ja-JP" altLang="en-US" sz="2000" dirty="0" smtClean="0"/>
              <a:t>と</a:t>
            </a:r>
            <a:r>
              <a:rPr lang="en-US" altLang="ja-JP" sz="2000" dirty="0" smtClean="0"/>
              <a:t>BRDF</a:t>
            </a:r>
            <a:r>
              <a:rPr lang="ja-JP" altLang="en-US" sz="2000" dirty="0" smtClean="0"/>
              <a:t>の積をランタイムで計算、</a:t>
            </a:r>
            <a:endParaRPr lang="en-US" altLang="ja-JP" sz="2000" dirty="0" smtClean="0"/>
          </a:p>
          <a:p>
            <a:pPr algn="ctr"/>
            <a:r>
              <a:rPr kumimoji="1" lang="ja-JP" altLang="en-US" sz="2000" dirty="0" smtClean="0"/>
              <a:t>その関数を確率密度関数としてレイをサンプリング</a:t>
            </a:r>
            <a:endParaRPr kumimoji="1" lang="ja-JP" alt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18" y="2276872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276872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276872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987824" y="2822929"/>
            <a:ext cx="612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 smtClean="0"/>
              <a:t>×</a:t>
            </a:r>
            <a:endParaRPr kumimoji="1" lang="ja-JP" altLang="en-US" sz="4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66385" y="28229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/>
              <a:t>＝</a:t>
            </a:r>
            <a:endParaRPr kumimoji="1" lang="ja-JP" altLang="en-US" sz="40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609800" y="4103494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IBL</a:t>
            </a:r>
            <a:endParaRPr kumimoji="1" lang="ja-JP" altLang="en-US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126842" y="4103494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BRDF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821723" y="4103494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PDF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72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90414" y="1593666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b="1" dirty="0" smtClean="0"/>
              <a:t>Adaptive Sampling + Reconstruction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592" y="2530675"/>
            <a:ext cx="4811688" cy="27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593281" y="5329695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適当なメトリクスに基づいてサンプリング数を増減させる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72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90414" y="1593666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b="1" dirty="0" smtClean="0"/>
              <a:t>Adaptive Sampling + Reconstruction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93281" y="532969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適当</a:t>
            </a:r>
            <a:r>
              <a:rPr lang="ja-JP" altLang="en-US" dirty="0" smtClean="0"/>
              <a:t>なメトリクスに基づいてフィルタをかけてノイズを減らす</a:t>
            </a:r>
            <a:endParaRPr kumimoji="1" lang="ja-JP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35" y="2492896"/>
            <a:ext cx="4812800" cy="270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9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smtClean="0"/>
              <a:t>“</a:t>
            </a:r>
            <a:r>
              <a:rPr kumimoji="1" lang="en-US" altLang="ja-JP" b="1" dirty="0" err="1" smtClean="0"/>
              <a:t>akari</a:t>
            </a:r>
            <a:r>
              <a:rPr kumimoji="1" lang="en-US" altLang="ja-JP" b="1" dirty="0" smtClean="0"/>
              <a:t>” </a:t>
            </a:r>
            <a:r>
              <a:rPr kumimoji="1" lang="ja-JP" altLang="en-US" b="1" dirty="0" smtClean="0"/>
              <a:t>ソリューション</a:t>
            </a:r>
            <a:endParaRPr kumimoji="1" lang="ja-JP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204864"/>
            <a:ext cx="1757908" cy="92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05064"/>
            <a:ext cx="1145072" cy="147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85" y="3861048"/>
            <a:ext cx="1332232" cy="14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58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物理</a:t>
            </a:r>
            <a:r>
              <a:rPr lang="ja-JP" altLang="en-US" dirty="0" smtClean="0"/>
              <a:t>ベースレンダラ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akari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671990"/>
            <a:ext cx="1818849" cy="9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07504" y="2060848"/>
            <a:ext cx="89289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 smtClean="0"/>
              <a:t>各種エフェクト</a:t>
            </a:r>
            <a:endParaRPr lang="en-US" altLang="ja-JP" sz="4400" b="1" dirty="0" smtClean="0"/>
          </a:p>
          <a:p>
            <a:pPr algn="ctr"/>
            <a:endParaRPr lang="en-US" altLang="ja-JP" sz="3600" dirty="0" smtClean="0"/>
          </a:p>
          <a:p>
            <a:pPr algn="ctr"/>
            <a:r>
              <a:rPr lang="en-US" altLang="ja-JP" sz="3600" dirty="0" smtClean="0"/>
              <a:t>Depth of Field</a:t>
            </a:r>
          </a:p>
          <a:p>
            <a:pPr algn="ctr"/>
            <a:r>
              <a:rPr lang="ja-JP" altLang="en-US" sz="3200" dirty="0" smtClean="0"/>
              <a:t>レンズ歪みシミュレーション（適当）</a:t>
            </a:r>
            <a:endParaRPr lang="en-US" altLang="ja-JP" sz="3200" dirty="0"/>
          </a:p>
          <a:p>
            <a:pPr algn="ctr"/>
            <a:r>
              <a:rPr lang="ja-JP" altLang="en-US" sz="3200" dirty="0" smtClean="0"/>
              <a:t>トーンカーブ調整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/>
              <a:t>周辺光量低下</a:t>
            </a:r>
            <a:endParaRPr lang="en-US" altLang="ja-JP" sz="3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16" y="2924944"/>
            <a:ext cx="923280" cy="92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69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204864"/>
            <a:ext cx="1757908" cy="92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05064"/>
            <a:ext cx="1145072" cy="147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85" y="3861048"/>
            <a:ext cx="1332232" cy="14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おわり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57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4499992" y="2692968"/>
            <a:ext cx="1790130" cy="23042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“</a:t>
            </a:r>
            <a:r>
              <a:rPr kumimoji="1" lang="en-US" altLang="ja-JP" b="1" dirty="0" err="1" smtClean="0"/>
              <a:t>akari</a:t>
            </a:r>
            <a:r>
              <a:rPr kumimoji="1" lang="en-US" altLang="ja-JP" b="1" dirty="0" smtClean="0"/>
              <a:t>” </a:t>
            </a:r>
            <a:r>
              <a:rPr kumimoji="1" lang="ja-JP" altLang="en-US" b="1" dirty="0" smtClean="0"/>
              <a:t>ワークフロー</a:t>
            </a:r>
            <a:endParaRPr kumimoji="1" lang="ja-JP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631" y="1484784"/>
            <a:ext cx="1917727" cy="175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87" y="2721110"/>
            <a:ext cx="810014" cy="104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7" y="3976461"/>
            <a:ext cx="3571838" cy="212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61" y="5589240"/>
            <a:ext cx="929674" cy="101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56992"/>
            <a:ext cx="1757908" cy="92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4499992" y="2692968"/>
            <a:ext cx="1790130" cy="23042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“</a:t>
            </a:r>
            <a:r>
              <a:rPr kumimoji="1" lang="en-US" altLang="ja-JP" b="1" dirty="0" err="1" smtClean="0"/>
              <a:t>akari</a:t>
            </a:r>
            <a:r>
              <a:rPr kumimoji="1" lang="en-US" altLang="ja-JP" b="1" dirty="0" smtClean="0"/>
              <a:t>” </a:t>
            </a:r>
            <a:r>
              <a:rPr kumimoji="1" lang="ja-JP" altLang="en-US" b="1" dirty="0" smtClean="0"/>
              <a:t>ワークフロー</a:t>
            </a:r>
            <a:endParaRPr kumimoji="1" lang="ja-JP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631" y="1484784"/>
            <a:ext cx="1917727" cy="175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87" y="2721110"/>
            <a:ext cx="810014" cy="104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7" y="3976461"/>
            <a:ext cx="3571838" cy="212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61" y="5589240"/>
            <a:ext cx="929674" cy="101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56992"/>
            <a:ext cx="1757908" cy="92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07504" y="3845096"/>
            <a:ext cx="4248472" cy="30129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55976" y="2023946"/>
            <a:ext cx="4464496" cy="30129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7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流体ソルバ</a:t>
            </a:r>
            <a:r>
              <a:rPr lang="en-US" altLang="ja-JP" dirty="0"/>
              <a:t>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nagare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00808"/>
            <a:ext cx="4229465" cy="387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59" y="5267446"/>
            <a:ext cx="950218" cy="122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5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流体ソルバ</a:t>
            </a:r>
            <a:r>
              <a:rPr lang="en-US" altLang="ja-JP" dirty="0"/>
              <a:t>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nagare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59" y="5267446"/>
            <a:ext cx="950218" cy="122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94978" y="2204864"/>
            <a:ext cx="89289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/>
              <a:t>パーティクルベース流体シミュレーション</a:t>
            </a:r>
            <a:endParaRPr lang="en-US" altLang="ja-JP" sz="3600" b="1" dirty="0" smtClean="0"/>
          </a:p>
          <a:p>
            <a:pPr algn="ctr"/>
            <a:r>
              <a:rPr lang="en-US" altLang="ja-JP" sz="2800" dirty="0" smtClean="0">
                <a:solidFill>
                  <a:schemeClr val="tx1">
                    <a:lumMod val="65000"/>
                  </a:schemeClr>
                </a:solidFill>
              </a:rPr>
              <a:t>Smoothed </a:t>
            </a:r>
            <a:r>
              <a:rPr lang="en-US" altLang="ja-JP" sz="2800" dirty="0">
                <a:solidFill>
                  <a:schemeClr val="tx1">
                    <a:lumMod val="65000"/>
                  </a:schemeClr>
                </a:solidFill>
              </a:rPr>
              <a:t>Particle </a:t>
            </a:r>
            <a:r>
              <a:rPr lang="en-US" altLang="ja-JP" sz="2800" dirty="0" smtClean="0">
                <a:solidFill>
                  <a:schemeClr val="tx1">
                    <a:lumMod val="65000"/>
                  </a:schemeClr>
                </a:solidFill>
              </a:rPr>
              <a:t>Hydrodynamics</a:t>
            </a:r>
          </a:p>
          <a:p>
            <a:pPr lvl="1" algn="ctr"/>
            <a:endParaRPr kumimoji="1" lang="en-US" altLang="ja-JP" sz="2800" dirty="0"/>
          </a:p>
          <a:p>
            <a:pPr algn="ctr"/>
            <a:r>
              <a:rPr lang="ja-JP" altLang="en-US" sz="3600" b="1" dirty="0" smtClean="0"/>
              <a:t>サーフェスリコンストラクション</a:t>
            </a:r>
            <a:endParaRPr lang="en-US" altLang="ja-JP" sz="3600" b="1" dirty="0"/>
          </a:p>
          <a:p>
            <a:pPr algn="ctr"/>
            <a:r>
              <a:rPr lang="en-US" altLang="ja-JP" sz="2800" dirty="0" smtClean="0">
                <a:solidFill>
                  <a:schemeClr val="tx1">
                    <a:lumMod val="65000"/>
                  </a:schemeClr>
                </a:solidFill>
              </a:rPr>
              <a:t>Marching Cubes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4977" y="6291875"/>
            <a:ext cx="86581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 smtClean="0"/>
              <a:t>http://www.slis.tsukuba.ac.jp/~fujisawa.makoto.fu/cgi-bin/wiki/index.php?SPH%CB%A1%A4%CE%CD%FD%CF%C0</a:t>
            </a:r>
          </a:p>
          <a:p>
            <a:r>
              <a:rPr lang="en-US" altLang="ja-JP" sz="1050" dirty="0" smtClean="0"/>
              <a:t>http://www.slis.tsukuba.ac.jp/~fujisawa.makoto.fu/cgi-bin/wiki/index.php?SPH%CB%A1%A4%CE%BC%C2%C1%F5(GPU%BC%C2%C1%F5%B4%DE%A4%E0)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233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流体ソルバ</a:t>
            </a:r>
            <a:r>
              <a:rPr lang="en-US" altLang="ja-JP" dirty="0"/>
              <a:t>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nagare</a:t>
            </a:r>
            <a:r>
              <a:rPr lang="en-US" altLang="ja-JP" dirty="0" smtClean="0"/>
              <a:t>”</a:t>
            </a:r>
            <a:endParaRPr kumimoji="1" lang="ja-JP" alt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59" y="5267446"/>
            <a:ext cx="950218" cy="122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85900"/>
            <a:ext cx="6848599" cy="406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70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4499992" y="2692968"/>
            <a:ext cx="1790130" cy="23042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“</a:t>
            </a:r>
            <a:r>
              <a:rPr kumimoji="1" lang="en-US" altLang="ja-JP" b="1" dirty="0" err="1" smtClean="0"/>
              <a:t>akari</a:t>
            </a:r>
            <a:r>
              <a:rPr kumimoji="1" lang="en-US" altLang="ja-JP" b="1" dirty="0" smtClean="0"/>
              <a:t>” </a:t>
            </a:r>
            <a:r>
              <a:rPr kumimoji="1" lang="ja-JP" altLang="en-US" b="1" dirty="0" smtClean="0"/>
              <a:t>ワークフロー</a:t>
            </a:r>
            <a:endParaRPr kumimoji="1" lang="ja-JP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631" y="1484784"/>
            <a:ext cx="1917727" cy="175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87" y="2721110"/>
            <a:ext cx="810014" cy="104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7" y="3976461"/>
            <a:ext cx="3571838" cy="212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61" y="5589240"/>
            <a:ext cx="929674" cy="101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56992"/>
            <a:ext cx="1757908" cy="92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51520" y="1412776"/>
            <a:ext cx="4032448" cy="24055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55976" y="2023946"/>
            <a:ext cx="4464496" cy="30129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メイリオン">
      <a:majorFont>
        <a:latin typeface="Calibri"/>
        <a:ea typeface="メイリオ"/>
        <a:cs typeface=""/>
      </a:majorFont>
      <a:minorFont>
        <a:latin typeface="Calibr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</TotalTime>
  <Words>319</Words>
  <Application>Microsoft Office PowerPoint</Application>
  <PresentationFormat>画面に合わせる (4:3)</PresentationFormat>
  <Paragraphs>86</Paragraphs>
  <Slides>31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2" baseType="lpstr">
      <vt:lpstr>Office ​​テーマ</vt:lpstr>
      <vt:lpstr>レイトレ合宿</vt:lpstr>
      <vt:lpstr>物理ベースレンダリング ソリューション “akari”</vt:lpstr>
      <vt:lpstr>“akari” ソリューション</vt:lpstr>
      <vt:lpstr>“akari” ワークフロー</vt:lpstr>
      <vt:lpstr>“akari” ワークフロー</vt:lpstr>
      <vt:lpstr>流体ソルバ “nagare”</vt:lpstr>
      <vt:lpstr>流体ソルバ “nagare”</vt:lpstr>
      <vt:lpstr>流体ソルバ “nagare”</vt:lpstr>
      <vt:lpstr>“akari” ワークフロー</vt:lpstr>
      <vt:lpstr>三次元復元システム “3DR”</vt:lpstr>
      <vt:lpstr>三次元復元システム “3DR”</vt:lpstr>
      <vt:lpstr>三次元復元システム “3DR”</vt:lpstr>
      <vt:lpstr>三次元復元システム “3DR”</vt:lpstr>
      <vt:lpstr>三次元復元システム “3DR”</vt:lpstr>
      <vt:lpstr>三次元復元システム “3DR”</vt:lpstr>
      <vt:lpstr>三次元復元システム “3DR”</vt:lpstr>
      <vt:lpstr>“akari” ワークフロー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物理ベースレンダラ “akari”</vt:lpstr>
      <vt:lpstr>おわり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レイトレ合宿</dc:title>
  <dc:creator>hole</dc:creator>
  <cp:lastModifiedBy>hole</cp:lastModifiedBy>
  <cp:revision>132</cp:revision>
  <dcterms:created xsi:type="dcterms:W3CDTF">2013-08-13T12:40:11Z</dcterms:created>
  <dcterms:modified xsi:type="dcterms:W3CDTF">2013-08-22T15:41:30Z</dcterms:modified>
</cp:coreProperties>
</file>